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11" r:id="rId3"/>
    <p:sldId id="312" r:id="rId4"/>
    <p:sldId id="31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314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A8D1D7-FFFC-4196-96E8-D26B27EB5EED}" v="4" dt="2025-02-05T05:41:07.64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976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hyalakshmi Muthukaruppan [UNext]" userId="08e769c1-5d74-4526-a698-892faf8cf5cd" providerId="ADAL" clId="{77A8D1D7-FFFC-4196-96E8-D26B27EB5EED}"/>
    <pc:docChg chg="custSel modSld">
      <pc:chgData name="Nithyalakshmi Muthukaruppan [UNext]" userId="08e769c1-5d74-4526-a698-892faf8cf5cd" providerId="ADAL" clId="{77A8D1D7-FFFC-4196-96E8-D26B27EB5EED}" dt="2025-02-05T05:41:07.639" v="8"/>
      <pc:docMkLst>
        <pc:docMk/>
      </pc:docMkLst>
      <pc:sldChg chg="addSp delSp modSp mod addAnim">
        <pc:chgData name="Nithyalakshmi Muthukaruppan [UNext]" userId="08e769c1-5d74-4526-a698-892faf8cf5cd" providerId="ADAL" clId="{77A8D1D7-FFFC-4196-96E8-D26B27EB5EED}" dt="2025-02-05T04:01:37.284" v="7"/>
        <pc:sldMkLst>
          <pc:docMk/>
          <pc:sldMk cId="0" sldId="256"/>
        </pc:sldMkLst>
        <pc:spChg chg="del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22" creationId="{9715DAF0-AE1B-46C9-8A6B-DB2AA05AB91D}"/>
          </ac:spMkLst>
        </pc:spChg>
        <pc:spChg chg="del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24" creationId="{AAF055B3-1F95-4ABA-BFE4-A58320A8206E}"/>
          </ac:spMkLst>
        </pc:spChg>
        <pc:spChg chg="del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25" creationId="{65FBF53F-BBBA-4974-AD72-0E8CD294E50F}"/>
          </ac:spMkLst>
        </pc:spChg>
        <pc:spChg chg="del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26" creationId="{5A2875D7-3769-4291-959E-9FAD764A760C}"/>
          </ac:spMkLst>
        </pc:spChg>
        <pc:spChg chg="add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33" creationId="{5CEAD642-85CF-4750-8432-7C80C901F001}"/>
          </ac:spMkLst>
        </pc:spChg>
        <pc:spChg chg="add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35" creationId="{FA33EEAE-15D5-4119-8C1E-89D943F911EF}"/>
          </ac:spMkLst>
        </pc:spChg>
        <pc:spChg chg="add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37" creationId="{730D8B3B-9B80-4025-B934-26DC7D7CD231}"/>
          </ac:spMkLst>
        </pc:spChg>
        <pc:spChg chg="add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39" creationId="{B5A1B09C-1565-46F8-B70F-621C5EB48A09}"/>
          </ac:spMkLst>
        </pc:spChg>
        <pc:spChg chg="add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41" creationId="{8C516CC8-80AC-446C-A56E-9F54B7210402}"/>
          </ac:spMkLst>
        </pc:spChg>
        <pc:spChg chg="add">
          <ac:chgData name="Nithyalakshmi Muthukaruppan [UNext]" userId="08e769c1-5d74-4526-a698-892faf8cf5cd" providerId="ADAL" clId="{77A8D1D7-FFFC-4196-96E8-D26B27EB5EED}" dt="2025-02-05T04:01:37.281" v="6" actId="26606"/>
          <ac:spMkLst>
            <pc:docMk/>
            <pc:sldMk cId="0" sldId="256"/>
            <ac:spMk id="43" creationId="{53947E58-F088-49F1-A3D1-DEA690192E84}"/>
          </ac:spMkLst>
        </pc:spChg>
      </pc:sldChg>
      <pc:sldChg chg="addSp">
        <pc:chgData name="Nithyalakshmi Muthukaruppan [UNext]" userId="08e769c1-5d74-4526-a698-892faf8cf5cd" providerId="ADAL" clId="{77A8D1D7-FFFC-4196-96E8-D26B27EB5EED}" dt="2025-02-05T05:41:07.639" v="8"/>
        <pc:sldMkLst>
          <pc:docMk/>
          <pc:sldMk cId="0" sldId="263"/>
        </pc:sldMkLst>
        <pc:inkChg chg="add">
          <ac:chgData name="Nithyalakshmi Muthukaruppan [UNext]" userId="08e769c1-5d74-4526-a698-892faf8cf5cd" providerId="ADAL" clId="{77A8D1D7-FFFC-4196-96E8-D26B27EB5EED}" dt="2025-02-05T05:41:07.639" v="8"/>
          <ac:inkMkLst>
            <pc:docMk/>
            <pc:sldMk cId="0" sldId="263"/>
            <ac:inkMk id="3" creationId="{1E8BEC4D-C888-FE3B-1E16-A61947E792D4}"/>
          </ac:inkMkLst>
        </pc:inkChg>
      </pc:sldChg>
      <pc:sldChg chg="addSp">
        <pc:chgData name="Nithyalakshmi Muthukaruppan [UNext]" userId="08e769c1-5d74-4526-a698-892faf8cf5cd" providerId="ADAL" clId="{77A8D1D7-FFFC-4196-96E8-D26B27EB5EED}" dt="2025-02-05T05:41:07.639" v="8"/>
        <pc:sldMkLst>
          <pc:docMk/>
          <pc:sldMk cId="0" sldId="266"/>
        </pc:sldMkLst>
        <pc:inkChg chg="add">
          <ac:chgData name="Nithyalakshmi Muthukaruppan [UNext]" userId="08e769c1-5d74-4526-a698-892faf8cf5cd" providerId="ADAL" clId="{77A8D1D7-FFFC-4196-96E8-D26B27EB5EED}" dt="2025-02-05T05:41:07.639" v="8"/>
          <ac:inkMkLst>
            <pc:docMk/>
            <pc:sldMk cId="0" sldId="266"/>
            <ac:inkMk id="3" creationId="{811C9BDC-0FA0-7E15-2F48-54695ED438A2}"/>
          </ac:inkMkLst>
        </pc:inkChg>
      </pc:sldChg>
      <pc:sldChg chg="modSp mod">
        <pc:chgData name="Nithyalakshmi Muthukaruppan [UNext]" userId="08e769c1-5d74-4526-a698-892faf8cf5cd" providerId="ADAL" clId="{77A8D1D7-FFFC-4196-96E8-D26B27EB5EED}" dt="2025-02-05T03:51:24.685" v="5" actId="208"/>
        <pc:sldMkLst>
          <pc:docMk/>
          <pc:sldMk cId="1960314425" sldId="312"/>
        </pc:sldMkLst>
        <pc:spChg chg="mod">
          <ac:chgData name="Nithyalakshmi Muthukaruppan [UNext]" userId="08e769c1-5d74-4526-a698-892faf8cf5cd" providerId="ADAL" clId="{77A8D1D7-FFFC-4196-96E8-D26B27EB5EED}" dt="2025-02-05T03:51:24.685" v="5" actId="208"/>
          <ac:spMkLst>
            <pc:docMk/>
            <pc:sldMk cId="1960314425" sldId="312"/>
            <ac:spMk id="4" creationId="{B419F524-E2FB-BEA0-A4DB-8A2D37D7A793}"/>
          </ac:spMkLst>
        </pc:spChg>
        <pc:spChg chg="mod">
          <ac:chgData name="Nithyalakshmi Muthukaruppan [UNext]" userId="08e769c1-5d74-4526-a698-892faf8cf5cd" providerId="ADAL" clId="{77A8D1D7-FFFC-4196-96E8-D26B27EB5EED}" dt="2025-02-05T03:51:22.799" v="4" actId="14100"/>
          <ac:spMkLst>
            <pc:docMk/>
            <pc:sldMk cId="1960314425" sldId="312"/>
            <ac:spMk id="8" creationId="{A7B8A4C6-3D49-350C-61AE-40E3E5BB7D9F}"/>
          </ac:spMkLst>
        </pc:spChg>
      </pc:sldChg>
      <pc:sldChg chg="addSp">
        <pc:chgData name="Nithyalakshmi Muthukaruppan [UNext]" userId="08e769c1-5d74-4526-a698-892faf8cf5cd" providerId="ADAL" clId="{77A8D1D7-FFFC-4196-96E8-D26B27EB5EED}" dt="2025-02-05T05:41:07.639" v="8"/>
        <pc:sldMkLst>
          <pc:docMk/>
          <pc:sldMk cId="464164890" sldId="314"/>
        </pc:sldMkLst>
        <pc:inkChg chg="add">
          <ac:chgData name="Nithyalakshmi Muthukaruppan [UNext]" userId="08e769c1-5d74-4526-a698-892faf8cf5cd" providerId="ADAL" clId="{77A8D1D7-FFFC-4196-96E8-D26B27EB5EED}" dt="2025-02-05T05:41:07.639" v="8"/>
          <ac:inkMkLst>
            <pc:docMk/>
            <pc:sldMk cId="464164890" sldId="314"/>
            <ac:inkMk id="2" creationId="{F61BB3A7-A82A-6674-626E-A4F0F3535B2E}"/>
          </ac:inkMkLst>
        </pc:ink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50D291-48D9-4E84-9CAC-56A85F61FA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736A630-13CA-4FD7-A6A0-1835929838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to NLP &amp; Text Preprocessing</a:t>
          </a:r>
        </a:p>
      </dgm:t>
    </dgm:pt>
    <dgm:pt modelId="{F874F6F6-25EF-4F2E-B542-F1C0096A59E7}" type="parTrans" cxnId="{8283868A-BB2B-45F7-94CC-674086B9936C}">
      <dgm:prSet/>
      <dgm:spPr/>
      <dgm:t>
        <a:bodyPr/>
        <a:lstStyle/>
        <a:p>
          <a:endParaRPr lang="en-US"/>
        </a:p>
      </dgm:t>
    </dgm:pt>
    <dgm:pt modelId="{C02E65D2-3793-4247-BFAA-8E3E37248DA1}" type="sibTrans" cxnId="{8283868A-BB2B-45F7-94CC-674086B9936C}">
      <dgm:prSet phldrT="01" phldr="0"/>
      <dgm:spPr/>
      <dgm:t>
        <a:bodyPr/>
        <a:lstStyle/>
        <a:p>
          <a:endParaRPr lang="en-US"/>
        </a:p>
      </dgm:t>
    </dgm:pt>
    <dgm:pt modelId="{AC5A630A-1FFA-4004-BC6C-0F93B1091E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Sentiment Analysis &amp; Text Classification</a:t>
          </a:r>
          <a:br>
            <a:rPr lang="en-US"/>
          </a:br>
          <a:endParaRPr lang="en-US"/>
        </a:p>
      </dgm:t>
    </dgm:pt>
    <dgm:pt modelId="{669C7C85-96C4-445A-A541-336EAE328252}" type="parTrans" cxnId="{A92E8888-5DC4-4E8A-A428-B487319BE2F4}">
      <dgm:prSet/>
      <dgm:spPr/>
      <dgm:t>
        <a:bodyPr/>
        <a:lstStyle/>
        <a:p>
          <a:endParaRPr lang="en-US"/>
        </a:p>
      </dgm:t>
    </dgm:pt>
    <dgm:pt modelId="{DACAF150-B28F-4A2F-B319-79322F8ACD32}" type="sibTrans" cxnId="{A92E8888-5DC4-4E8A-A428-B487319BE2F4}">
      <dgm:prSet phldrT="02" phldr="0"/>
      <dgm:spPr/>
      <dgm:t>
        <a:bodyPr/>
        <a:lstStyle/>
        <a:p>
          <a:endParaRPr lang="en-US"/>
        </a:p>
      </dgm:t>
    </dgm:pt>
    <dgm:pt modelId="{51BEF240-5EB9-4CBE-835D-F101007749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Named Entity Recognition (NER) &amp; Topic Modeling</a:t>
          </a:r>
          <a:br>
            <a:rPr lang="en-US"/>
          </a:br>
          <a:endParaRPr lang="en-US"/>
        </a:p>
      </dgm:t>
    </dgm:pt>
    <dgm:pt modelId="{AB8B6A9A-BD46-40FC-863C-DD9EAF343F90}" type="parTrans" cxnId="{BCE9792F-36CE-4F99-88C1-396A80E03B9C}">
      <dgm:prSet/>
      <dgm:spPr/>
      <dgm:t>
        <a:bodyPr/>
        <a:lstStyle/>
        <a:p>
          <a:endParaRPr lang="en-US"/>
        </a:p>
      </dgm:t>
    </dgm:pt>
    <dgm:pt modelId="{7783BB22-41E0-40BC-9C16-6564A92DB81E}" type="sibTrans" cxnId="{BCE9792F-36CE-4F99-88C1-396A80E03B9C}">
      <dgm:prSet phldrT="03" phldr="0"/>
      <dgm:spPr/>
      <dgm:t>
        <a:bodyPr/>
        <a:lstStyle/>
        <a:p>
          <a:endParaRPr lang="en-US"/>
        </a:p>
      </dgm:t>
    </dgm:pt>
    <dgm:pt modelId="{5AC3283B-585F-4AE3-BD84-D4F69A03B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Word Embeddings</a:t>
          </a:r>
          <a:br>
            <a:rPr lang="en-US" dirty="0"/>
          </a:br>
          <a:endParaRPr lang="en-US" dirty="0"/>
        </a:p>
      </dgm:t>
    </dgm:pt>
    <dgm:pt modelId="{6084A230-3AE8-4AC7-8F9A-3AA9AE03FF5D}" type="parTrans" cxnId="{11CBD448-1072-44B9-8C66-35731DE173A0}">
      <dgm:prSet/>
      <dgm:spPr/>
      <dgm:t>
        <a:bodyPr/>
        <a:lstStyle/>
        <a:p>
          <a:endParaRPr lang="en-US"/>
        </a:p>
      </dgm:t>
    </dgm:pt>
    <dgm:pt modelId="{63DF2517-6A25-49B5-86AD-800A0EF303B8}" type="sibTrans" cxnId="{11CBD448-1072-44B9-8C66-35731DE173A0}">
      <dgm:prSet phldrT="04" phldr="0"/>
      <dgm:spPr/>
      <dgm:t>
        <a:bodyPr/>
        <a:lstStyle/>
        <a:p>
          <a:endParaRPr lang="en-US"/>
        </a:p>
      </dgm:t>
    </dgm:pt>
    <dgm:pt modelId="{A0EBC995-A6F6-45D6-8895-FF86608A8D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Multimodal NLP (Text + Image + Speech)</a:t>
          </a:r>
        </a:p>
      </dgm:t>
    </dgm:pt>
    <dgm:pt modelId="{3FA6F1E7-10A1-4ECC-B8A4-1A7F420C4402}" type="parTrans" cxnId="{E7B2EB91-9BA7-431A-A4C0-12A852726D11}">
      <dgm:prSet/>
      <dgm:spPr/>
      <dgm:t>
        <a:bodyPr/>
        <a:lstStyle/>
        <a:p>
          <a:endParaRPr lang="en-US"/>
        </a:p>
      </dgm:t>
    </dgm:pt>
    <dgm:pt modelId="{65AFD0C5-5520-4B13-901C-EBABC9F3B81D}" type="sibTrans" cxnId="{E7B2EB91-9BA7-431A-A4C0-12A852726D11}">
      <dgm:prSet phldrT="05" phldr="0"/>
      <dgm:spPr/>
      <dgm:t>
        <a:bodyPr/>
        <a:lstStyle/>
        <a:p>
          <a:endParaRPr lang="en-US"/>
        </a:p>
      </dgm:t>
    </dgm:pt>
    <dgm:pt modelId="{B2F5CD89-17F2-4613-B20B-9C2DA128F8A0}" type="pres">
      <dgm:prSet presAssocID="{0650D291-48D9-4E84-9CAC-56A85F61FAB2}" presName="root" presStyleCnt="0">
        <dgm:presLayoutVars>
          <dgm:dir/>
          <dgm:resizeHandles val="exact"/>
        </dgm:presLayoutVars>
      </dgm:prSet>
      <dgm:spPr/>
    </dgm:pt>
    <dgm:pt modelId="{4B1D4F4C-9B93-48EF-98B9-9BA76C8FA7B5}" type="pres">
      <dgm:prSet presAssocID="{6736A630-13CA-4FD7-A6A0-1835929838A9}" presName="compNode" presStyleCnt="0"/>
      <dgm:spPr/>
    </dgm:pt>
    <dgm:pt modelId="{3E55CBA5-084B-4499-9624-664B4941C800}" type="pres">
      <dgm:prSet presAssocID="{6736A630-13CA-4FD7-A6A0-1835929838A9}" presName="bgRect" presStyleLbl="bgShp" presStyleIdx="0" presStyleCnt="5"/>
      <dgm:spPr/>
    </dgm:pt>
    <dgm:pt modelId="{2275173C-A266-4588-8E01-6240423490F5}" type="pres">
      <dgm:prSet presAssocID="{6736A630-13CA-4FD7-A6A0-1835929838A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AB9725-EDD1-471D-AA84-1C371476E48A}" type="pres">
      <dgm:prSet presAssocID="{6736A630-13CA-4FD7-A6A0-1835929838A9}" presName="spaceRect" presStyleCnt="0"/>
      <dgm:spPr/>
    </dgm:pt>
    <dgm:pt modelId="{5A382D32-A908-43C7-ADBD-1D7DB2AEB1C0}" type="pres">
      <dgm:prSet presAssocID="{6736A630-13CA-4FD7-A6A0-1835929838A9}" presName="parTx" presStyleLbl="revTx" presStyleIdx="0" presStyleCnt="5">
        <dgm:presLayoutVars>
          <dgm:chMax val="0"/>
          <dgm:chPref val="0"/>
        </dgm:presLayoutVars>
      </dgm:prSet>
      <dgm:spPr/>
    </dgm:pt>
    <dgm:pt modelId="{E6CA921C-D96E-4A8B-91A4-F0313A9E5D47}" type="pres">
      <dgm:prSet presAssocID="{C02E65D2-3793-4247-BFAA-8E3E37248DA1}" presName="sibTrans" presStyleCnt="0"/>
      <dgm:spPr/>
    </dgm:pt>
    <dgm:pt modelId="{A01BFC53-83B9-434A-9540-DF7BFAC8ABAE}" type="pres">
      <dgm:prSet presAssocID="{AC5A630A-1FFA-4004-BC6C-0F93B1091E9B}" presName="compNode" presStyleCnt="0"/>
      <dgm:spPr/>
    </dgm:pt>
    <dgm:pt modelId="{48C609DA-8D0B-4CC1-B477-F972C72F5108}" type="pres">
      <dgm:prSet presAssocID="{AC5A630A-1FFA-4004-BC6C-0F93B1091E9B}" presName="bgRect" presStyleLbl="bgShp" presStyleIdx="1" presStyleCnt="5"/>
      <dgm:spPr/>
    </dgm:pt>
    <dgm:pt modelId="{F6597179-779A-4D01-B05D-4624068111E9}" type="pres">
      <dgm:prSet presAssocID="{AC5A630A-1FFA-4004-BC6C-0F93B1091E9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d Face with No Fill"/>
        </a:ext>
      </dgm:extLst>
    </dgm:pt>
    <dgm:pt modelId="{3A121673-929D-4676-A30A-33BAEC184A88}" type="pres">
      <dgm:prSet presAssocID="{AC5A630A-1FFA-4004-BC6C-0F93B1091E9B}" presName="spaceRect" presStyleCnt="0"/>
      <dgm:spPr/>
    </dgm:pt>
    <dgm:pt modelId="{A9C10509-0DB3-4E7A-B15C-0ADCA8E7C08A}" type="pres">
      <dgm:prSet presAssocID="{AC5A630A-1FFA-4004-BC6C-0F93B1091E9B}" presName="parTx" presStyleLbl="revTx" presStyleIdx="1" presStyleCnt="5">
        <dgm:presLayoutVars>
          <dgm:chMax val="0"/>
          <dgm:chPref val="0"/>
        </dgm:presLayoutVars>
      </dgm:prSet>
      <dgm:spPr/>
    </dgm:pt>
    <dgm:pt modelId="{74931689-1D96-415E-A7FF-165CE9DAB4DE}" type="pres">
      <dgm:prSet presAssocID="{DACAF150-B28F-4A2F-B319-79322F8ACD32}" presName="sibTrans" presStyleCnt="0"/>
      <dgm:spPr/>
    </dgm:pt>
    <dgm:pt modelId="{1018B8AC-7E4B-466F-B2C6-51612BEF4C5C}" type="pres">
      <dgm:prSet presAssocID="{51BEF240-5EB9-4CBE-835D-F101007749E9}" presName="compNode" presStyleCnt="0"/>
      <dgm:spPr/>
    </dgm:pt>
    <dgm:pt modelId="{4A562D03-B68D-4597-8A01-D78694D67745}" type="pres">
      <dgm:prSet presAssocID="{51BEF240-5EB9-4CBE-835D-F101007749E9}" presName="bgRect" presStyleLbl="bgShp" presStyleIdx="2" presStyleCnt="5"/>
      <dgm:spPr/>
    </dgm:pt>
    <dgm:pt modelId="{6396DF45-CBDB-404F-B1A0-114DD509E7F5}" type="pres">
      <dgm:prSet presAssocID="{51BEF240-5EB9-4CBE-835D-F101007749E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676A202F-B1C2-4C53-BA19-51A424671E80}" type="pres">
      <dgm:prSet presAssocID="{51BEF240-5EB9-4CBE-835D-F101007749E9}" presName="spaceRect" presStyleCnt="0"/>
      <dgm:spPr/>
    </dgm:pt>
    <dgm:pt modelId="{6AA97946-2524-44B1-9CCC-58E580F6E699}" type="pres">
      <dgm:prSet presAssocID="{51BEF240-5EB9-4CBE-835D-F101007749E9}" presName="parTx" presStyleLbl="revTx" presStyleIdx="2" presStyleCnt="5">
        <dgm:presLayoutVars>
          <dgm:chMax val="0"/>
          <dgm:chPref val="0"/>
        </dgm:presLayoutVars>
      </dgm:prSet>
      <dgm:spPr/>
    </dgm:pt>
    <dgm:pt modelId="{069B3312-5608-4FB0-A71A-E8A9321BC083}" type="pres">
      <dgm:prSet presAssocID="{7783BB22-41E0-40BC-9C16-6564A92DB81E}" presName="sibTrans" presStyleCnt="0"/>
      <dgm:spPr/>
    </dgm:pt>
    <dgm:pt modelId="{E154D37C-1198-4C09-9A35-47A661CAF3D8}" type="pres">
      <dgm:prSet presAssocID="{5AC3283B-585F-4AE3-BD84-D4F69A03B924}" presName="compNode" presStyleCnt="0"/>
      <dgm:spPr/>
    </dgm:pt>
    <dgm:pt modelId="{F667AF74-D3D8-456C-A47A-84DB537D4F38}" type="pres">
      <dgm:prSet presAssocID="{5AC3283B-585F-4AE3-BD84-D4F69A03B924}" presName="bgRect" presStyleLbl="bgShp" presStyleIdx="3" presStyleCnt="5"/>
      <dgm:spPr/>
    </dgm:pt>
    <dgm:pt modelId="{D1A0316B-1B5C-4EE7-A05F-85020CABA4AC}" type="pres">
      <dgm:prSet presAssocID="{5AC3283B-585F-4AE3-BD84-D4F69A03B92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57033AD9-B48D-4F07-8189-CDD4A93D28C6}" type="pres">
      <dgm:prSet presAssocID="{5AC3283B-585F-4AE3-BD84-D4F69A03B924}" presName="spaceRect" presStyleCnt="0"/>
      <dgm:spPr/>
    </dgm:pt>
    <dgm:pt modelId="{2B515BEA-A6B2-4344-AF6F-92B664349ECC}" type="pres">
      <dgm:prSet presAssocID="{5AC3283B-585F-4AE3-BD84-D4F69A03B924}" presName="parTx" presStyleLbl="revTx" presStyleIdx="3" presStyleCnt="5">
        <dgm:presLayoutVars>
          <dgm:chMax val="0"/>
          <dgm:chPref val="0"/>
        </dgm:presLayoutVars>
      </dgm:prSet>
      <dgm:spPr/>
    </dgm:pt>
    <dgm:pt modelId="{4028F266-3B13-4DE6-B6C3-4549BA854C51}" type="pres">
      <dgm:prSet presAssocID="{63DF2517-6A25-49B5-86AD-800A0EF303B8}" presName="sibTrans" presStyleCnt="0"/>
      <dgm:spPr/>
    </dgm:pt>
    <dgm:pt modelId="{CAD564B9-9581-4C8B-BD5E-900DF4818420}" type="pres">
      <dgm:prSet presAssocID="{A0EBC995-A6F6-45D6-8895-FF86608A8DC4}" presName="compNode" presStyleCnt="0"/>
      <dgm:spPr/>
    </dgm:pt>
    <dgm:pt modelId="{34998F97-DB09-4A8B-B14F-099F28260310}" type="pres">
      <dgm:prSet presAssocID="{A0EBC995-A6F6-45D6-8895-FF86608A8DC4}" presName="bgRect" presStyleLbl="bgShp" presStyleIdx="4" presStyleCnt="5"/>
      <dgm:spPr/>
    </dgm:pt>
    <dgm:pt modelId="{65063A42-0FDF-471D-99F7-8F74DC38A472}" type="pres">
      <dgm:prSet presAssocID="{A0EBC995-A6F6-45D6-8895-FF86608A8DC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798A2F44-6230-42F6-B9E0-B2A0AEF3D99F}" type="pres">
      <dgm:prSet presAssocID="{A0EBC995-A6F6-45D6-8895-FF86608A8DC4}" presName="spaceRect" presStyleCnt="0"/>
      <dgm:spPr/>
    </dgm:pt>
    <dgm:pt modelId="{F89CCAEA-C633-42AD-87AC-553A8582BCBC}" type="pres">
      <dgm:prSet presAssocID="{A0EBC995-A6F6-45D6-8895-FF86608A8DC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CE9792F-36CE-4F99-88C1-396A80E03B9C}" srcId="{0650D291-48D9-4E84-9CAC-56A85F61FAB2}" destId="{51BEF240-5EB9-4CBE-835D-F101007749E9}" srcOrd="2" destOrd="0" parTransId="{AB8B6A9A-BD46-40FC-863C-DD9EAF343F90}" sibTransId="{7783BB22-41E0-40BC-9C16-6564A92DB81E}"/>
    <dgm:cxn modelId="{F135BC31-CDFE-435F-9D59-A058F82E5504}" type="presOf" srcId="{51BEF240-5EB9-4CBE-835D-F101007749E9}" destId="{6AA97946-2524-44B1-9CCC-58E580F6E699}" srcOrd="0" destOrd="0" presId="urn:microsoft.com/office/officeart/2018/2/layout/IconVerticalSolidList"/>
    <dgm:cxn modelId="{6AE2DC3D-1ADC-4614-83DF-E2721441948D}" type="presOf" srcId="{AC5A630A-1FFA-4004-BC6C-0F93B1091E9B}" destId="{A9C10509-0DB3-4E7A-B15C-0ADCA8E7C08A}" srcOrd="0" destOrd="0" presId="urn:microsoft.com/office/officeart/2018/2/layout/IconVerticalSolidList"/>
    <dgm:cxn modelId="{30D4163F-AC25-4A37-85C8-941639040492}" type="presOf" srcId="{A0EBC995-A6F6-45D6-8895-FF86608A8DC4}" destId="{F89CCAEA-C633-42AD-87AC-553A8582BCBC}" srcOrd="0" destOrd="0" presId="urn:microsoft.com/office/officeart/2018/2/layout/IconVerticalSolidList"/>
    <dgm:cxn modelId="{11CBD448-1072-44B9-8C66-35731DE173A0}" srcId="{0650D291-48D9-4E84-9CAC-56A85F61FAB2}" destId="{5AC3283B-585F-4AE3-BD84-D4F69A03B924}" srcOrd="3" destOrd="0" parTransId="{6084A230-3AE8-4AC7-8F9A-3AA9AE03FF5D}" sibTransId="{63DF2517-6A25-49B5-86AD-800A0EF303B8}"/>
    <dgm:cxn modelId="{A92E8888-5DC4-4E8A-A428-B487319BE2F4}" srcId="{0650D291-48D9-4E84-9CAC-56A85F61FAB2}" destId="{AC5A630A-1FFA-4004-BC6C-0F93B1091E9B}" srcOrd="1" destOrd="0" parTransId="{669C7C85-96C4-445A-A541-336EAE328252}" sibTransId="{DACAF150-B28F-4A2F-B319-79322F8ACD32}"/>
    <dgm:cxn modelId="{8283868A-BB2B-45F7-94CC-674086B9936C}" srcId="{0650D291-48D9-4E84-9CAC-56A85F61FAB2}" destId="{6736A630-13CA-4FD7-A6A0-1835929838A9}" srcOrd="0" destOrd="0" parTransId="{F874F6F6-25EF-4F2E-B542-F1C0096A59E7}" sibTransId="{C02E65D2-3793-4247-BFAA-8E3E37248DA1}"/>
    <dgm:cxn modelId="{E7B2EB91-9BA7-431A-A4C0-12A852726D11}" srcId="{0650D291-48D9-4E84-9CAC-56A85F61FAB2}" destId="{A0EBC995-A6F6-45D6-8895-FF86608A8DC4}" srcOrd="4" destOrd="0" parTransId="{3FA6F1E7-10A1-4ECC-B8A4-1A7F420C4402}" sibTransId="{65AFD0C5-5520-4B13-901C-EBABC9F3B81D}"/>
    <dgm:cxn modelId="{F8825BBA-EC4B-48B7-8F2A-03E974C5B891}" type="presOf" srcId="{6736A630-13CA-4FD7-A6A0-1835929838A9}" destId="{5A382D32-A908-43C7-ADBD-1D7DB2AEB1C0}" srcOrd="0" destOrd="0" presId="urn:microsoft.com/office/officeart/2018/2/layout/IconVerticalSolidList"/>
    <dgm:cxn modelId="{F7F58EC3-6DD2-4172-A5DA-77BA91A07CDA}" type="presOf" srcId="{0650D291-48D9-4E84-9CAC-56A85F61FAB2}" destId="{B2F5CD89-17F2-4613-B20B-9C2DA128F8A0}" srcOrd="0" destOrd="0" presId="urn:microsoft.com/office/officeart/2018/2/layout/IconVerticalSolidList"/>
    <dgm:cxn modelId="{E24188E8-5A4D-472D-A7B3-AE5104E848C1}" type="presOf" srcId="{5AC3283B-585F-4AE3-BD84-D4F69A03B924}" destId="{2B515BEA-A6B2-4344-AF6F-92B664349ECC}" srcOrd="0" destOrd="0" presId="urn:microsoft.com/office/officeart/2018/2/layout/IconVerticalSolidList"/>
    <dgm:cxn modelId="{169240B1-17A0-49FB-BFEB-F39669BB549F}" type="presParOf" srcId="{B2F5CD89-17F2-4613-B20B-9C2DA128F8A0}" destId="{4B1D4F4C-9B93-48EF-98B9-9BA76C8FA7B5}" srcOrd="0" destOrd="0" presId="urn:microsoft.com/office/officeart/2018/2/layout/IconVerticalSolidList"/>
    <dgm:cxn modelId="{630D0ED7-3534-44E5-B4E8-5740FDA90443}" type="presParOf" srcId="{4B1D4F4C-9B93-48EF-98B9-9BA76C8FA7B5}" destId="{3E55CBA5-084B-4499-9624-664B4941C800}" srcOrd="0" destOrd="0" presId="urn:microsoft.com/office/officeart/2018/2/layout/IconVerticalSolidList"/>
    <dgm:cxn modelId="{87E80EE7-EA8F-4748-A56E-130E9940EFA4}" type="presParOf" srcId="{4B1D4F4C-9B93-48EF-98B9-9BA76C8FA7B5}" destId="{2275173C-A266-4588-8E01-6240423490F5}" srcOrd="1" destOrd="0" presId="urn:microsoft.com/office/officeart/2018/2/layout/IconVerticalSolidList"/>
    <dgm:cxn modelId="{93CD6686-EB10-4FA5-AEC1-BE1D96E5BE90}" type="presParOf" srcId="{4B1D4F4C-9B93-48EF-98B9-9BA76C8FA7B5}" destId="{CEAB9725-EDD1-471D-AA84-1C371476E48A}" srcOrd="2" destOrd="0" presId="urn:microsoft.com/office/officeart/2018/2/layout/IconVerticalSolidList"/>
    <dgm:cxn modelId="{F61D5AD8-0061-48B6-AE6F-0B389BEF68BB}" type="presParOf" srcId="{4B1D4F4C-9B93-48EF-98B9-9BA76C8FA7B5}" destId="{5A382D32-A908-43C7-ADBD-1D7DB2AEB1C0}" srcOrd="3" destOrd="0" presId="urn:microsoft.com/office/officeart/2018/2/layout/IconVerticalSolidList"/>
    <dgm:cxn modelId="{A3506304-E387-4E26-986C-6848621A4EF9}" type="presParOf" srcId="{B2F5CD89-17F2-4613-B20B-9C2DA128F8A0}" destId="{E6CA921C-D96E-4A8B-91A4-F0313A9E5D47}" srcOrd="1" destOrd="0" presId="urn:microsoft.com/office/officeart/2018/2/layout/IconVerticalSolidList"/>
    <dgm:cxn modelId="{D8C7593D-07D6-47CE-8BF6-F60B72C4B068}" type="presParOf" srcId="{B2F5CD89-17F2-4613-B20B-9C2DA128F8A0}" destId="{A01BFC53-83B9-434A-9540-DF7BFAC8ABAE}" srcOrd="2" destOrd="0" presId="urn:microsoft.com/office/officeart/2018/2/layout/IconVerticalSolidList"/>
    <dgm:cxn modelId="{A447E8A1-ECA7-4840-93CC-1AEE3DA8DEA8}" type="presParOf" srcId="{A01BFC53-83B9-434A-9540-DF7BFAC8ABAE}" destId="{48C609DA-8D0B-4CC1-B477-F972C72F5108}" srcOrd="0" destOrd="0" presId="urn:microsoft.com/office/officeart/2018/2/layout/IconVerticalSolidList"/>
    <dgm:cxn modelId="{91BCD5D0-9B4D-4988-AF65-34CC62A7219E}" type="presParOf" srcId="{A01BFC53-83B9-434A-9540-DF7BFAC8ABAE}" destId="{F6597179-779A-4D01-B05D-4624068111E9}" srcOrd="1" destOrd="0" presId="urn:microsoft.com/office/officeart/2018/2/layout/IconVerticalSolidList"/>
    <dgm:cxn modelId="{5F505842-A88C-4CD4-9AF5-E7FE81B3857F}" type="presParOf" srcId="{A01BFC53-83B9-434A-9540-DF7BFAC8ABAE}" destId="{3A121673-929D-4676-A30A-33BAEC184A88}" srcOrd="2" destOrd="0" presId="urn:microsoft.com/office/officeart/2018/2/layout/IconVerticalSolidList"/>
    <dgm:cxn modelId="{B62D3F25-5A6A-4AD2-AEF7-D902FFCCAE41}" type="presParOf" srcId="{A01BFC53-83B9-434A-9540-DF7BFAC8ABAE}" destId="{A9C10509-0DB3-4E7A-B15C-0ADCA8E7C08A}" srcOrd="3" destOrd="0" presId="urn:microsoft.com/office/officeart/2018/2/layout/IconVerticalSolidList"/>
    <dgm:cxn modelId="{FA1B5BC8-A98C-442A-B56A-940FF8C83D81}" type="presParOf" srcId="{B2F5CD89-17F2-4613-B20B-9C2DA128F8A0}" destId="{74931689-1D96-415E-A7FF-165CE9DAB4DE}" srcOrd="3" destOrd="0" presId="urn:microsoft.com/office/officeart/2018/2/layout/IconVerticalSolidList"/>
    <dgm:cxn modelId="{10E5A17D-9764-4D06-BCD7-231B2F592C61}" type="presParOf" srcId="{B2F5CD89-17F2-4613-B20B-9C2DA128F8A0}" destId="{1018B8AC-7E4B-466F-B2C6-51612BEF4C5C}" srcOrd="4" destOrd="0" presId="urn:microsoft.com/office/officeart/2018/2/layout/IconVerticalSolidList"/>
    <dgm:cxn modelId="{5F522955-EC03-4D25-B4E0-EDA1148DF912}" type="presParOf" srcId="{1018B8AC-7E4B-466F-B2C6-51612BEF4C5C}" destId="{4A562D03-B68D-4597-8A01-D78694D67745}" srcOrd="0" destOrd="0" presId="urn:microsoft.com/office/officeart/2018/2/layout/IconVerticalSolidList"/>
    <dgm:cxn modelId="{87919568-A081-48D7-87C7-5A3D7BF5EE9C}" type="presParOf" srcId="{1018B8AC-7E4B-466F-B2C6-51612BEF4C5C}" destId="{6396DF45-CBDB-404F-B1A0-114DD509E7F5}" srcOrd="1" destOrd="0" presId="urn:microsoft.com/office/officeart/2018/2/layout/IconVerticalSolidList"/>
    <dgm:cxn modelId="{405EC2B6-7266-41CA-8C39-15ECAFA41748}" type="presParOf" srcId="{1018B8AC-7E4B-466F-B2C6-51612BEF4C5C}" destId="{676A202F-B1C2-4C53-BA19-51A424671E80}" srcOrd="2" destOrd="0" presId="urn:microsoft.com/office/officeart/2018/2/layout/IconVerticalSolidList"/>
    <dgm:cxn modelId="{579C75D5-D98D-4988-950E-94948BC639CD}" type="presParOf" srcId="{1018B8AC-7E4B-466F-B2C6-51612BEF4C5C}" destId="{6AA97946-2524-44B1-9CCC-58E580F6E699}" srcOrd="3" destOrd="0" presId="urn:microsoft.com/office/officeart/2018/2/layout/IconVerticalSolidList"/>
    <dgm:cxn modelId="{B281E085-7C0B-44B6-A8ED-82F30F3EA7FE}" type="presParOf" srcId="{B2F5CD89-17F2-4613-B20B-9C2DA128F8A0}" destId="{069B3312-5608-4FB0-A71A-E8A9321BC083}" srcOrd="5" destOrd="0" presId="urn:microsoft.com/office/officeart/2018/2/layout/IconVerticalSolidList"/>
    <dgm:cxn modelId="{1B4FDF33-490B-4142-966A-5D2D61C0F696}" type="presParOf" srcId="{B2F5CD89-17F2-4613-B20B-9C2DA128F8A0}" destId="{E154D37C-1198-4C09-9A35-47A661CAF3D8}" srcOrd="6" destOrd="0" presId="urn:microsoft.com/office/officeart/2018/2/layout/IconVerticalSolidList"/>
    <dgm:cxn modelId="{6BB50188-4302-4721-9165-1FDD7BA253AD}" type="presParOf" srcId="{E154D37C-1198-4C09-9A35-47A661CAF3D8}" destId="{F667AF74-D3D8-456C-A47A-84DB537D4F38}" srcOrd="0" destOrd="0" presId="urn:microsoft.com/office/officeart/2018/2/layout/IconVerticalSolidList"/>
    <dgm:cxn modelId="{BB42D5CB-577F-42C1-B993-1A8F21A0F444}" type="presParOf" srcId="{E154D37C-1198-4C09-9A35-47A661CAF3D8}" destId="{D1A0316B-1B5C-4EE7-A05F-85020CABA4AC}" srcOrd="1" destOrd="0" presId="urn:microsoft.com/office/officeart/2018/2/layout/IconVerticalSolidList"/>
    <dgm:cxn modelId="{213B6F69-F8CD-44F5-8F76-E462E91AEE7E}" type="presParOf" srcId="{E154D37C-1198-4C09-9A35-47A661CAF3D8}" destId="{57033AD9-B48D-4F07-8189-CDD4A93D28C6}" srcOrd="2" destOrd="0" presId="urn:microsoft.com/office/officeart/2018/2/layout/IconVerticalSolidList"/>
    <dgm:cxn modelId="{A25A1134-587C-46B0-8B2F-341E56F174FC}" type="presParOf" srcId="{E154D37C-1198-4C09-9A35-47A661CAF3D8}" destId="{2B515BEA-A6B2-4344-AF6F-92B664349ECC}" srcOrd="3" destOrd="0" presId="urn:microsoft.com/office/officeart/2018/2/layout/IconVerticalSolidList"/>
    <dgm:cxn modelId="{35E603AD-495C-46C0-9B76-BABCEE485F5C}" type="presParOf" srcId="{B2F5CD89-17F2-4613-B20B-9C2DA128F8A0}" destId="{4028F266-3B13-4DE6-B6C3-4549BA854C51}" srcOrd="7" destOrd="0" presId="urn:microsoft.com/office/officeart/2018/2/layout/IconVerticalSolidList"/>
    <dgm:cxn modelId="{2B04850F-AB4B-4482-8F8C-78D5EE9528E4}" type="presParOf" srcId="{B2F5CD89-17F2-4613-B20B-9C2DA128F8A0}" destId="{CAD564B9-9581-4C8B-BD5E-900DF4818420}" srcOrd="8" destOrd="0" presId="urn:microsoft.com/office/officeart/2018/2/layout/IconVerticalSolidList"/>
    <dgm:cxn modelId="{A8DDB107-FA58-475D-A585-9692EE09A85A}" type="presParOf" srcId="{CAD564B9-9581-4C8B-BD5E-900DF4818420}" destId="{34998F97-DB09-4A8B-B14F-099F28260310}" srcOrd="0" destOrd="0" presId="urn:microsoft.com/office/officeart/2018/2/layout/IconVerticalSolidList"/>
    <dgm:cxn modelId="{22BA3C07-818D-42A1-8BC9-E24FE21C77D9}" type="presParOf" srcId="{CAD564B9-9581-4C8B-BD5E-900DF4818420}" destId="{65063A42-0FDF-471D-99F7-8F74DC38A472}" srcOrd="1" destOrd="0" presId="urn:microsoft.com/office/officeart/2018/2/layout/IconVerticalSolidList"/>
    <dgm:cxn modelId="{496DE0BD-AD95-4EA5-ADD6-E92A9C5AD000}" type="presParOf" srcId="{CAD564B9-9581-4C8B-BD5E-900DF4818420}" destId="{798A2F44-6230-42F6-B9E0-B2A0AEF3D99F}" srcOrd="2" destOrd="0" presId="urn:microsoft.com/office/officeart/2018/2/layout/IconVerticalSolidList"/>
    <dgm:cxn modelId="{EB48ECB3-B3AC-4CF3-A6A8-FCDA6DA6AC40}" type="presParOf" srcId="{CAD564B9-9581-4C8B-BD5E-900DF4818420}" destId="{F89CCAEA-C633-42AD-87AC-553A8582BCB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5CBA5-084B-4499-9624-664B4941C800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75173C-A266-4588-8E01-6240423490F5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82D32-A908-43C7-ADBD-1D7DB2AEB1C0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 to NLP &amp; Text Preprocessing</a:t>
          </a:r>
        </a:p>
      </dsp:txBody>
      <dsp:txXfrm>
        <a:off x="1074268" y="4366"/>
        <a:ext cx="5170996" cy="930102"/>
      </dsp:txXfrm>
    </dsp:sp>
    <dsp:sp modelId="{48C609DA-8D0B-4CC1-B477-F972C72F5108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97179-779A-4D01-B05D-4624068111E9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10509-0DB3-4E7A-B15C-0ADCA8E7C08A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Sentiment Analysis &amp; Text Classification</a:t>
          </a:r>
          <a:br>
            <a:rPr lang="en-US" sz="1900" kern="1200"/>
          </a:br>
          <a:endParaRPr lang="en-US" sz="1900" kern="1200"/>
        </a:p>
      </dsp:txBody>
      <dsp:txXfrm>
        <a:off x="1074268" y="1166994"/>
        <a:ext cx="5170996" cy="930102"/>
      </dsp:txXfrm>
    </dsp:sp>
    <dsp:sp modelId="{4A562D03-B68D-4597-8A01-D78694D67745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6DF45-CBDB-404F-B1A0-114DD509E7F5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97946-2524-44B1-9CCC-58E580F6E699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Named Entity Recognition (NER) &amp; Topic Modeling</a:t>
          </a:r>
          <a:br>
            <a:rPr lang="en-US" sz="1900" kern="1200"/>
          </a:br>
          <a:endParaRPr lang="en-US" sz="1900" kern="1200"/>
        </a:p>
      </dsp:txBody>
      <dsp:txXfrm>
        <a:off x="1074268" y="2329622"/>
        <a:ext cx="5170996" cy="930102"/>
      </dsp:txXfrm>
    </dsp:sp>
    <dsp:sp modelId="{F667AF74-D3D8-456C-A47A-84DB537D4F38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0316B-1B5C-4EE7-A05F-85020CABA4AC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515BEA-A6B2-4344-AF6F-92B664349ECC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Word Embeddings</a:t>
          </a:r>
          <a:br>
            <a:rPr lang="en-US" sz="1900" kern="1200" dirty="0"/>
          </a:br>
          <a:endParaRPr lang="en-US" sz="1900" kern="1200" dirty="0"/>
        </a:p>
      </dsp:txBody>
      <dsp:txXfrm>
        <a:off x="1074268" y="3492250"/>
        <a:ext cx="5170996" cy="930102"/>
      </dsp:txXfrm>
    </dsp:sp>
    <dsp:sp modelId="{34998F97-DB09-4A8B-B14F-099F28260310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063A42-0FDF-471D-99F7-8F74DC38A472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CCAEA-C633-42AD-87AC-553A8582BCBC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Multimodal NLP (Text + Image + Speech)</a:t>
          </a:r>
        </a:p>
      </dsp:txBody>
      <dsp:txXfrm>
        <a:off x="1074268" y="4654878"/>
        <a:ext cx="5170996" cy="930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5-02-05T04:43:10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17586 2205 0,'-71'0'47,"71"-35"-32,-17 35 1,17 35 15,70 318-15,19-124 0,-1 36-16,70 299 15,-69-335-15,-1 1 16,53 158-1,-106-353 17,1 0-17</inkml:trace>
  <inkml:trace contextRef="#ctx0" brushRef="#br0" timeOffset="710.78">17462 2205 0,'0'0'0,"0"-18"32,0-17-1,53-36-15,0 36-16,36-35 15,263-230 1,-34 35-1,52-70 1,54 0 0,-160 106-1,-176 158-15,-35 18 16,-17 53-16,-36-18 16,0 89 15</inkml:trace>
  <inkml:trace contextRef="#ctx0" brushRef="#br0" timeOffset="1426.81">19579 441 0,'0'0'16,"0"18"78,300 670-63,-18-106 0,-194-441-15,-17-18-1,0-52 1,-1 35 0,-35-54-1,18-52-15,-53 36 16,36-36-16,-36 35 16</inkml:trace>
  <inkml:trace contextRef="#ctx0" brushRef="#br0" timeOffset="2545.53">18644 4586 0,'0'-18'47,"18"-52"-32,17-18 1,36 0 0,-36 17-16,0 0 15,18-17-15,18-18 16,-1 18-16,1 0 16,17 17-16,36-52 15,-36-1 1,0 19-1,-53 52 1,1 17-16,34-34 16,1-18 15,-18 35-15,17 0-16,-70 18 15,106-71 1,-36 35-1,-17 18 1,18-17 0,-18 17-1,0-18 1,-18 18 0,0 18-1,1 0 1,-36 0-1,35 35-15,-35-36 16,0 1 47</inkml:trace>
  <inkml:trace contextRef="#ctx0" brushRef="#br0" timeOffset="3633.59">17445 1393 0,'-35'0'16,"-36"-17"15,89 87 16,70 54-32,-35-71-15,-18 0 32,-35-89 30,-159-193-31,106 176-31,53-17 32,141 123 14,-70-18-30,-36 0 0,-35 18-1,0 0-15</inkml:trace>
  <inkml:trace contextRef="#ctx0" brushRef="#br0" timeOffset="3808.88">17410 1535 0,'35'-89'31,"106"19"-15,-141-1-1</inkml:trace>
  <inkml:trace contextRef="#ctx0" brushRef="#br0" timeOffset="3974.7">17639 1005 0,'0'0'0,"70"18"47,19 88-32,-89-53 1</inkml:trace>
  <inkml:trace contextRef="#ctx0" brushRef="#br0" timeOffset="4142.93">17780 1270 0,'71'-141'32</inkml:trace>
  <inkml:trace contextRef="#ctx0" brushRef="#br0" timeOffset="4291.33">17462 1094 0,'0'0'16,"-35"-71"-16,35 18 16,53-53-1,-18 71 17,1-36-32</inkml:trace>
  <inkml:trace contextRef="#ctx0" brushRef="#br0" timeOffset="6214.44">18362 1958 0,'0'0'0,"-35"35"15,0 0 1,-1 1 0,36 34-1,-35-70-15,35 53 16,0-18-16,0 1 15,0 52 1,0 35 0,0-70-16,18 36 15,-18-1 1,35 35 0,0-87-1,-35-1-15,0 0 16,71 0-1,-36 36 1,0-1-16,1-17 31,52-17-15,-88-1 0,70-35-16,-17 0 15,-18 0 1,18 0-16,-17 0 15,70 0 1,-71 0 0,18 0-1,17 0 1,-70-18-16,53 18 16,35-70 15,1 34-16,-54 36-15,-35-52 16,70-37 0,-17 19-16,18-36 31,-71 18-15,35 88-16,-35-53 15,0 0 1,0 18-1,0-18 1,0-71 0,0 89-1,0 0-15,-17-36 16,-19 18 0,1 18-1,-18 0 16,-35-54-15,-36 19 15,71 35-15,-17-18-16,17 53 31,0-36-15,0 36-1,-35 0 1,-18 0 0,36 0 15,34 18-15,1 35 15,0-53-16,-1 18-15,36 17 0,-35 0 32,0 0-17,17-35-15,18 36 16,-35-1 0,0 0-1,-1 1 1,36 87-1,0-105 1</inkml:trace>
  <inkml:trace contextRef="#ctx0" brushRef="#br0" timeOffset="8638.74">18468 2434 0,'18'71'109,"17"-36"-93,-35 0-1,0-52 64,-71-177-48,36 194-31,35-36 31,18 36-15,35 0-1,-18 36 1,18-36-16,-53 35 16,53 0-1,-89-70 48,1-71-32,88 106 16,35 18-16,-53-18-15,-35 35-1,36-35-15</inkml:trace>
  <inkml:trace contextRef="#ctx0" brushRef="#br0" timeOffset="8871.57">18680 2134 0,'35'18'47,"53"70"-31,-17-88 15,-36-35-16,0-36 17</inkml:trace>
  <inkml:trace contextRef="#ctx0" brushRef="#br0" timeOffset="10467.48">19138 2275 0,'0'0'0,"0"-35"31,-35 35-15,0 0 31,-1 0-32,36 18 1,-35-18-1,35 35-15,-35-35 16,17 35 0,18 1-1,-35-36 1,35 53 0,-53 17-1,53-17 1,0-18-1,0 18 32,0-18-31,0 1-16,0 34 31,0-17-15,35 0-16,-35-18 15,36 1 1,-19-36 0,-17 35-1,35-35 1,1 35 0,-1 1 15,0-36-16,1 35 17,-1-35-17,0 0 1,0 0 15,1-18-15,-1 18-16,-35-35 15,35 35 1,-35-35 0,36-1-1,-1 1 1,0 35 0,-35-35-1,35 0 1,-35-1-1,0 1 1,0 0 15,36 35-31,-36-18 0,0-53 47,0 36-31,0 0-1,-18 0 1,-17-1 15,35-17-15,-36 18 0,1 0-1,0 0 16,35-1-31,-35 36 0,-18-35 32,0 35-17,17-35-15,1 35 32,0 0-17,0 0 1,35 70-1,-36 1-15</inkml:trace>
  <inkml:trace contextRef="#ctx0" brushRef="#br0" timeOffset="11469.6">19085 2611 0,'0'0'31,"18"35"16,52 106-31,-70-106-1,0 1 1,-17-54 47,17-35-48,0 18 1,53 35 31,-18 0-16,0 0-15,-35-36 15,-53-34 0,0 17-15,1 18 15,16 35-31,1 0 31,35 17 0</inkml:trace>
  <inkml:trace contextRef="#ctx0" brushRef="#br0" timeOffset="11789.82">19173 2522 0,'36'0'47,"-1"18"-16,-35 17-15,18-35-16,-18 36 15,35-36 1,0 0 0,1 0 15,-36-18-15</inkml:trace>
  <inkml:trace contextRef="#ctx0" brushRef="#br0" timeOffset="14948.83">20055 1094 0,'-17'0'62,"-19"0"-15,1 0-31,0 0-1,0 0 1,-18 35 0,17 0-16,-87 18 31,52 35-16,19-88-15,16 71 32,1-36-1,0 0-15,-1 1-1,36-1-15,-35 0 31,0 1-15,35-1 0,-35-35-16,35 35 15,-36 0 1,36 1 0,-35-1-1,35-17 1,0 17-1,0 0 1,0 0 0,0 1-1,0-1 32,0 0-31,0 0-16,18-35 15,-18 36 1,35-36 0,0 35 15,1-35-15,-1 35-1,-18-35 1,19 0 15,-1 0 0,36 0 16,-36 0-16,0 0-15,0 0 15,1 0-15,-36-17 0,35 17-1,0 0 1,-35-36-1,35 36 1,1-35 15,-1 0 63,0 0-63,-17 35-15,-18-36-16,35 36 16,18-35-1,-35-18 1,52 53-16,-34-35 31,-1 0-15,0-1-1,0-17 17,1 36-1,-36-19-16,0 1 1,35 0 0,-35 0-1,0-1 1,0 1 0,0 0-1,0-18 1,-18 18-1,-17-1 1,0 1 0,-36 35-1,-35-35 1,53 35 15,-17 35-15,35 36-16</inkml:trace>
  <inkml:trace contextRef="#ctx0" brushRef="#br0" timeOffset="15863.62">19579 1799 0,'0'35'94,"0"1"-78,53-1 15,-71-35 0,-17-35-15,0 35-1,35-53-15,0 18 16,106 52 46,-53-17-46,-53 35-16,35-35 16,-53-105 46,-70 16-46,88 54-16,-70 0 15,70 0 1</inkml:trace>
  <inkml:trace contextRef="#ctx0" brushRef="#br0" timeOffset="16113.93">19650 1535 0,'0'0'0,"35"17"47,0 36-31,-35 0-16,36-53 16,-1 35-1,0-35 1,0-17 15,-35-36-15</inkml:trace>
  <inkml:trace contextRef="#ctx0" brushRef="#br0" timeOffset="16510.68">19844 1482 0,'-36'0'15,"54"53"16,35-18-15,-53 18-16,71-18 16,-36-35-16,-35 53 15,17-53-15,-17 35 32,0-70-1,-35-36-16,-53 1-15,53 17 16,-1-35 0,36 35-1,18 53 32,88 0-31,-106 17-1,0 19 17,-35 87-17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5-02-05T04:47:40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9631 5768 0,'0'0'15,"-35"0"1,-1 0 0,1 0 15,0 18-15,35 17-1,0 0-15,-36 106 16,36-53-16,0-17 15,0 141 17,18-124-32,-18 0 0,71-35 0,-71-18 15,123 71 1,-70-53 0,-18-53-16,1 35 15,87-35 1,-88-17 15,18-36-15,0 17-16,-53 1 0,0-35 31,0 17-15,-35 0-16,0 53 15,-71-53 1,70 88-1,36 18 1,0-18 0,0 1-1,53-36 1</inkml:trace>
  <inkml:trace contextRef="#ctx0" brushRef="#br0" timeOffset="406.47">10125 6174 0,'0'88'31,"0"-53"-15,70 0 0,-17-35-1,35-17 1,-88-19 0,0 1-16,0 0 15,0-18 16,0 18-31,-105 35 32,69 0-17,-17 17-15,53 54 16,0-53 0,18 52-1,17-70-15</inkml:trace>
  <inkml:trace contextRef="#ctx0" brushRef="#br0" timeOffset="723.54">10389 5133 0,'-35'-35'0,"176"370"62,-88-176-46,35 70 0,-52-53-1,34-88 1,-35-52-1,1-36 1</inkml:trace>
  <inkml:trace contextRef="#ctx0" brushRef="#br0" timeOffset="847.9">10442 5821 0,'-35'-35'16,"35"-1"0,0 19-1,18 17-15</inkml:trace>
  <inkml:trace contextRef="#ctx0" brushRef="#br0" timeOffset="977.8">10566 5662 0,'35'0'31,"0"-35"0</inkml:trace>
  <inkml:trace contextRef="#ctx0" brushRef="#br0" timeOffset="1706.94">11606 3757 0,'0'0'0,"106"141"62,-35-35-46,-1-18 0,-70 36-1,0-89-15,0 0 16,0-88 15,0-35-15,36 18-1,-1-19 1,-35 72-16,35-54 16,-35 36 15,-17 35 0,17-35-31,-53 35 0,17 0 31,107 35 1,-1 35-17,-34-34-15,-1-36 0,71 106 31,-71-106-15</inkml:trace>
  <inkml:trace contextRef="#ctx0" brushRef="#br0" timeOffset="1988.6">12083 3775 0,'17'17'15,"36"-17"1,35 0 15,-88-17-15,0-19 0,-17 19-1,-71-36 1,-1 53-1,54 0 1,35 88 0,53-17-1,18-71 1</inkml:trace>
  <inkml:trace contextRef="#ctx0" brushRef="#br0" timeOffset="2255.58">12312 2364 0,'0'0'16,"18"158"15,105 107-15,-17-106-16,-18-1 15,71 178 1,-106-231 0,-18-87-1</inkml:trace>
  <inkml:trace contextRef="#ctx0" brushRef="#br0" timeOffset="2390.38">12559 3228 0,'0'0'0,"0"-71"47,18 36-32</inkml:trace>
  <inkml:trace contextRef="#ctx0" brushRef="#br0" timeOffset="2526.69">12859 2946 0,'0'0'16,"35"0"31</inkml:trace>
  <inkml:trace contextRef="#ctx0" brushRef="#br0" timeOffset="4675.55">10724 5133 0,'0'-35'31,"-35"-1"-15,-18 1 15,0 0-15,0 35-1,-35 0 1,53 0-16,-18 0 16,0 0-16,0 0 0,0 0 15,-158 70 16,193-70-31,-88 36 32,53-36-32,0 70 31,-70 89-15,52-71-1,-17 89 1,88-125-1,-53 54 1,53-70-16,0-1 16,-35 71-1,35-71 1,0 18-16,0 0 16,0 0-16,0 35 0,0-35 15,0 106 1,0-36 15,0-70-31,18 0 0,-18-18 16,52 0-16,-52 36 15,36 17 1,-1-53-16,-35 1 16,106 70-1,-18 17 16,0-88-15,-53-35 0,1 36-16,34-36 15,89 35 1,-106-35 0,0 0-16,0 0 0,0 0 15,53 0 1,-53-18-1,-1-17-15,142-89 16,-88 19 15,-35 52-31,-36-18 0,0 18 16,18-17 0,-17 17-16,-1 0 0,0-35 15,53-89 1,-35 89-16,-17 35 15,34-123 1,-35 123 0,-35-124-1,36 36 1,-36-17 0,-18 69-16,18 19 15,-159-195 1,0 71-1,-35 71 1,106 70 0,-18 53-1,-193-53 1,228 88-16,18-35 16,18 53-16,35-18 15,-35 71 1,35-70-16</inkml:trace>
  <inkml:trace contextRef="#ctx0" brushRef="#br0" timeOffset="130512.37">0 15734 0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5-02-05T05:07:52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7567 14041 0,'0'-18'0,"0"36"0,-35-36 16,158 247 46,-52-88-46,-71-70-16,70-36 15,-34 18 1,-1-18 0</inkml:trace>
  <inkml:trace contextRef="#ctx0" brushRef="#br0" timeOffset="297.57">7708 14817 0,'0'0'0,"18"-18"62,88-88-46,-18 36 0,-35-1-1,-18 1 1,-35 17-1,0 17 1</inkml:trace>
  <inkml:trace contextRef="#ctx0" brushRef="#br0" timeOffset="664.91">7285 14358 0,'0'-35'0,"0"70"0,-35-70 47,-18 0-16,53-71-15,0-35 0,123-36-1,54 36 1,-89 88-16,-18 53 15,18-35-15</inkml:trace>
  <inkml:trace contextRef="#ctx0" brushRef="#br0" timeOffset="54681.19">25876 5980 0,'-35'0'62,"35"52"-46,0 1-16,0 0 16,18 36-16,-18-19 15,0 18-15,53 53 16,-53-88 0,0-17-16,0-1 15,35 18-15,-35-106 47</inkml:trace>
  <inkml:trace contextRef="#ctx0" brushRef="#br0" timeOffset="55001.18">25523 6262 0,'0'-35'16,"0"-1"0,-35 36-16,35-53 0,0 18 15,18-36 1,70 1-16,-17 17 15,-18 0-15,17-17 16,1 34 0,-1 36-1,-70-35 1,18 35 0,35 106-1,-18-71-15</inkml:trace>
  <inkml:trace contextRef="#ctx0" brushRef="#br0" timeOffset="55458.89">26282 6262 0,'-18'0'32,"-17"0"15,35 123-16,0-87-16,18-36 1,17 0 0,0 0-1,0-18-15,-35-17 16,0-1-16,0 1 16,0-53-1,-52 35 1,-1 53-1,17 0 1,1 18 0,53 17 15</inkml:trace>
  <inkml:trace contextRef="#ctx0" brushRef="#br0" timeOffset="55761.17">26441 5838 0,'17'142'47,"-17"-107"-32,0-18-15,36 36 16,-36 0 0,35-17 15</inkml:trace>
  <inkml:trace contextRef="#ctx0" brushRef="#br0" timeOffset="56019.26">26529 5909 0,'0'71'31,"0"-36"-15,0 18-1,0-18-15,0 0 32,35-35-1,0 0-15,-35-17-1,53 17 1,0-36-16</inkml:trace>
  <inkml:trace contextRef="#ctx0" brushRef="#br0" timeOffset="56376.81">26776 5980 0,'35'-106'62,"-35"53"-46,0 18 0,0-18-1,-18 17 1,-17 36 15,0 106 0,35-35-15,18-18 0,17-18-1,0-35-15,0 0 32,18-18-17</inkml:trace>
  <inkml:trace contextRef="#ctx0" brushRef="#br0" timeOffset="56768.03">26970 5715 0,'35'88'63,"0"-70"-63,-35 17 15,36-35 1,-36-35 31,-18-36-31,18 36-16,0 0 15,18-18 1,-18 18-1,35 35-15,0 0 16,1 0 0,-1 17-1,-35 36-15,0-18 16,35 1 0</inkml:trace>
  <inkml:trace contextRef="#ctx0" brushRef="#br0" timeOffset="56951.08">27323 5503 0,'0'0'15,"35"18"1,0 53-1,0-19 1,-35-16-16,36-36 16,-36 35-1</inkml:trace>
  <inkml:trace contextRef="#ctx0" brushRef="#br0" timeOffset="57102.7">27287 5415 0,'0'-35'16,"0"70"-16,53-70 31</inkml:trace>
  <inkml:trace contextRef="#ctx0" brushRef="#br0" timeOffset="57883.74">27570 5398 0,'17'-124'47,"36"53"-16,-18 71-31,1 18 32,-36 106-17,0-71-15,0-1 16,-36 107 0,1-124-1,35 1 1,-35-36-16,70-71 31,18-17-15,-18 88-16,106-88 31,-70 53-15,-71-1-1,53 36-15,-53-35 16,35 0-1,-35-18 17,0 17-17,0 1 1,-17 0 0,-19 35-16,1 0 15,17 0 1,18 35-16,0 0 15,0 36 1,0-53-16,36 17 31,-1-35-15,18-35 0,-53-1-16,35-34 15,-35 35 16,35 52 1,1 54-17,-1-18-15,0-53 32,1 0-17,-1-71 1</inkml:trace>
  <inkml:trace contextRef="#ctx0" brushRef="#br0" timeOffset="58101.86">28205 4586 0,'-36'18'32,"72"176"-1,17-71-16,-53-87-15,52-1 0,-16 0 32,-36 18-32</inkml:trace>
  <inkml:trace contextRef="#ctx0" brushRef="#br0" timeOffset="58317.96">28205 4957 0,'0'-36'16,"0"72"-16,70-142 16,-35 70-16,1 36 15,52-70 1,-53 105 0,-35 18-1,0-18 1,35-35-1,-35 71-15,0-53 32</inkml:trace>
  <inkml:trace contextRef="#ctx0" brushRef="#br0" timeOffset="58450.93">28487 4586 0,'17'0'32,"36"0"-32</inkml:trace>
  <inkml:trace contextRef="#ctx0" brushRef="#br0" timeOffset="59073.54">28716 4551 0,'35'-35'0,"-70"52"78,-18 36-62,53-18-16,35 36 16,1-36-1,17-35 1,-18 0-1,-35-159 48,-18 54-47,89 69 15,-18 54 0,0 53-31,-53-19 31,0-16-15,0-72 15,0-87-15,0 70-16,0 18 15,0 0-15,35-1 16,18 36 15,-18 71-15,0-1 0,18 1-1,-35-36 1,17-35 15,71 0-15,-71-70-16,1 34 15</inkml:trace>
  <inkml:trace contextRef="#ctx0" brushRef="#br0" timeOffset="60845.07">27552 6138 0,'0'-35'32,"0"0"-1,0 105 31,18 213-46,-18-125 0,0-105-16,0 0 15,0 106 1,0-141 0,35 52-1,-35-35 1,0-52 62</inkml:trace>
  <inkml:trace contextRef="#ctx0" brushRef="#br0" timeOffset="61569.99">27182 7849 0,'-18'-35'32,"-35"35"-17,18 0 1,35 18-16,-36 17 16,36 0-16,0 1 0,-35-36 15,35 35 1,88 0-1,-35-35-15,0 0 16,18 35-16,-54-35 16,-17 36-16,36-36 15,-36 141 1,-36-71 0,1-34-16,-35-1 15,-1 0 1,36-35-1,-1-70 1,54-54 15</inkml:trace>
  <inkml:trace contextRef="#ctx0" brushRef="#br0" timeOffset="61813.9">27340 7867 0,'36'0'15,"-72"0"-15,72 18 0,-1 52 16,35 54 0,-17-71-16,-17-1 15,-1 19-15,18 0 16,0-36 0,-177-159 46,89 71-62</inkml:trace>
  <inkml:trace contextRef="#ctx0" brushRef="#br0" timeOffset="61980.89">27358 7938 0,'0'-53'16,"0"106"0,35-177-16,0 124 15,1 0-15,-1 0 16,36 18-1,-71 17-15,35 0 16,-35 89 0,0-54-1,-18-34 1,-35-36 0</inkml:trace>
  <inkml:trace contextRef="#ctx0" brushRef="#br0" timeOffset="62198.52">27534 7444 0,'0'17'32,"53"19"-32,-53-1 15,71 53 1,-18-35-16,-53-18 0,35-35 15,-35 35 1,35-35-16</inkml:trace>
  <inkml:trace contextRef="#ctx0" brushRef="#br0" timeOffset="62350.27">27817 7567 0,'35'53'31,"-35"-18"-31,70 1 16,-70-1 0,36-35 15</inkml:trace>
  <inkml:trace contextRef="#ctx0" brushRef="#br0" timeOffset="62464.91">27728 7391 0,'0'0'0,"0"-18"16,18-17-1,0-1 1</inkml:trace>
  <inkml:trace contextRef="#ctx0" brushRef="#br0" timeOffset="62608.45">27799 7267 0,'35'0'16,"18"71"15,53 70-15,-53-141-1,-53 70-15,53-34 32,-53-1-32</inkml:trace>
  <inkml:trace contextRef="#ctx0" brushRef="#br0" timeOffset="62727.3">27958 7567 0,'0'0'16,"0"-70"0,53-1-1,17 18 1,1-35 0</inkml:trace>
  <inkml:trace contextRef="#ctx0" brushRef="#br0" timeOffset="62997.38">28734 6932 0,'0'0'15,"0"18"1,0-1 0,35 54-1,0-36 1,-35 0 0</inkml:trace>
  <inkml:trace contextRef="#ctx0" brushRef="#br0" timeOffset="63125.51">28557 6791 0,'0'0'15,"0"-35"17,0-1-17,53 36-15,0 0 0</inkml:trace>
  <inkml:trace contextRef="#ctx0" brushRef="#br0" timeOffset="63391.38">28928 6897 0,'0'53'16,"-18"-53"-16,18 53 16,-35-142 30,35 54-14,53 35-17,0 0 1,-18 18 15,0 70-15</inkml:trace>
  <inkml:trace contextRef="#ctx0" brushRef="#br0" timeOffset="65078.74">28399 7320 0,'-36'0'63,"72"-18"15,52-70-62,-53 88-1,-35-35-15,35 35 0</inkml:trace>
  <inkml:trace contextRef="#ctx0" brushRef="#br0" timeOffset="65496.31">28593 6809 0,'0'0'16,"0"-36"0,-36 36 15,1 18-16,0 35 1,35 17-16,0-52 16,106 88-1,-36-71 1,1 0 0,-18 18 15,-53 36-16,-71-54 1,1 18 0,34-53-16,1 0 15,0 0 1,-1-36-16,36 1 16,0 0-16,36 0 0</inkml:trace>
  <inkml:trace contextRef="#ctx0" brushRef="#br0" timeOffset="65811.06">28892 7020 0,'0'-123'47,"0"70"-31,0 0-1,-35 53 1,0 0-16,0 0 16,35 18-1,0 35 1,17-18 0,-17 18-1,53-53-15,-53 35 0,53-35 16,0 0-1,18 0 1,-71-18 0</inkml:trace>
  <inkml:trace contextRef="#ctx0" brushRef="#br0" timeOffset="66134.84">29016 6862 0,'0'0'15,"18"70"16,17-35 1,-53-158 30,18-18-31,71 141-15,-18 0 15,-18 17-31,-35 1 0,35 17 47,-35-52-31</inkml:trace>
  <inkml:trace contextRef="#ctx0" brushRef="#br0" timeOffset="66363.64">29175 6385 0,'17'159'47,"72"-18"-16,-54-106-15,-35-52 31</inkml:trace>
  <inkml:trace contextRef="#ctx0" brushRef="#br0" timeOffset="66494.8">29263 6668 0,'-35'0'16,"70"-53"31,71-53-31,-71 70-1</inkml:trace>
  <inkml:trace contextRef="#ctx0" brushRef="#br0" timeOffset="67201.32">29669 6368 0,'53'-36'140,"52"-52"-109,-16 0 1</inkml:trace>
  <inkml:trace contextRef="#ctx0" brushRef="#br0" timeOffset="68059.02">30145 5627 0,'0'70'62,"0"36"-46,17-106-1,-17 35-15,36-35 16,-1-17 15,-35-54-15,0 36 0,0 0-16,0-1 15,35 36 1,54 0-1,-54 18 1,18-18 0,-18 0-1,0-18 17,-35-34-17,0 16-15,0 1 16,-70-71-1</inkml:trace>
  <inkml:trace contextRef="#ctx0" brushRef="#br0" timeOffset="68425.89">30533 5380 0,'0'70'63,"0"-34"-47,0 17-16,70-18 31,-52-35-16,17-18 1,-35-17 0,0 0-1,0-18-15,-35 0 16,-88 0 15,123 71 0</inkml:trace>
  <inkml:trace contextRef="#ctx0" brushRef="#br0" timeOffset="69341.06">30586 5256 0,'0'0'15,"35"0"1,-35-35-16,53 35 15,-18 0 1,18 35-16,-17 36 31,-36-159 47,0-18-62,0 71-16,70-1 16,-17-34-1,-18 35-15,-52 35 47,-19 52-31,36 1-1,0 0 1,36 0 0,-1-18-1,0-35 1,0-17 0,-35-18-1,0-1 1,-17-70 15,-18-35-15,35 53-16,-36 35 0,36 0 15,-53 0 1,89 142 31,17 16-32,-53-34-15,52-36 16,-52 1-16,71-36 16,-71 52-1,35-52-15,1 0 32,-1-52-17,-35 16 1,0-17-16,0-17 15,0 34 32,53 54-15,0 17-17,17 18 1,-35-17-1,-35-1 17,-123 88-17,17-87 1</inkml:trace>
  <inkml:trace contextRef="#ctx0" brushRef="#br0" timeOffset="70374.13">28557 5997 0,'-35'-35'32,"70"70"-32,-52 106 62,105-70-46,-88-18-1,53-18 1</inkml:trace>
  <inkml:trace contextRef="#ctx0" brushRef="#br0" timeOffset="70608.74">28522 6015 0,'0'-71'15,"0"142"-15,0-195 16,35 89 0,18 35-1,-17 0-15,16 35 16,-52 18-1,0 35 1,-17-52 0,-18 17-16,-1-53 31</inkml:trace>
  <inkml:trace contextRef="#ctx0" brushRef="#br0" timeOffset="71072.75">28857 5856 0,'35'-35'31,"-105"35"47,35 17-47,35 19-15,17-1 0,19 0-1,-1-35 16,0-17 1,-35-36-17,0 0 1,0 18 15,35 35 0,1 17-15,-36 18 0</inkml:trace>
  <inkml:trace contextRef="#ctx0" brushRef="#br0" timeOffset="71359.95">29016 5715 0,'0'0'0,"71"18"47,-19 17-31,-16-35-16,-36 35 16,-36-123 46,36 0-46,0 53-1,0-1 1,18 36 0</inkml:trace>
  <inkml:trace contextRef="#ctx0" brushRef="#br0" timeOffset="71876.81">29351 5521 0,'0'-35'16,"0"17"-1,-18 18 1,-17 0 15,35 71-15,0-18-16,18-18 31,35-35-15,-53-18-1,0 1 1,0-54 0,0-17-1,0 105 63,53 72-46,-18-36-17,-35-18-15,35 0 0,-35 0 16,36 36-1,-36-18 1,0 0 0,0-18-1,-53-35 1,17-18 0,36-70-1,0 18-15</inkml:trace>
  <inkml:trace contextRef="#ctx0" brushRef="#br0" timeOffset="72279.82">29492 5151 0,'-53'-53'16,"53"70"46,36 54-46,-1-1-1,-35-34-15,35 17 16,-35-36-16,0 19 16,0 34-1,0-52 1,-17-54 15,-19-69-15,36 69 15,0 1-15,18 0-16,17-1 31,36 36-16</inkml:trace>
  <inkml:trace contextRef="#ctx0" brushRef="#br0" timeOffset="73221.34">29651 5133 0,'0'0'0,"0"-35"16,-18 35 46,18 53-46,0-1 15,18-16-15,17-54 15,-35-17-16,0 0 1,0-1 0,0 54 31,0 17-32,36-35 1,-36 35-16,0-52 47,0-124-16,-18 105-31,18 1 31,0 53-15,18 17-1,-18 0-15,35 1 16,-35 52 0,35-88-1,-35-71 48,53 71-32,-53 18-31,35 17 47,-35 0-31,0-52 15,-17-36-16,-19 18-15,36-36 16,-53 36-16,53 0 0,0-18 31,0 17-15,18 1 0,0 35-1,-18 18 1,53 17-1,-53 0 1,0 1 0,-18-36-1,-17 0 1</inkml:trace>
  <inkml:trace contextRef="#ctx0" brushRef="#br0" timeOffset="73654.95">29863 4710 0,'35'105'63,"0"-34"-32,-35-18-31,0-71 63,0-52-48,0 34-15,71 72 63,-36-36-48,0 0-15,1 0 32,-1 0-17,-35-18-15,0-17 16</inkml:trace>
  <inkml:trace contextRef="#ctx0" brushRef="#br0" timeOffset="74260.89">29545 5786 0,'0'0'0,"0"-36"16,0 1 0,0 106 46,-35 140-31,0-123 1</inkml:trace>
  <inkml:trace contextRef="#ctx0" brushRef="#br0" timeOffset="74548.96">29633 5503 0,'0'0'0,"71"36"62,-1-36-46,72 35 0,-107-35 15,0 0-16,-35 35 1</inkml:trace>
  <inkml:trace contextRef="#ctx0" brushRef="#br0" timeOffset="83114.55">27164 10001 0,'0'-35'16</inkml:trace>
  <inkml:trace contextRef="#ctx0" brushRef="#br0" timeOffset="83350.16">27164 9984 0</inkml:trace>
  <inkml:trace contextRef="#ctx0" brushRef="#br0" timeOffset="84214">27164 9984 0,'-35'-18'234,"52"71"-109,54 53-94,-36-106-15,-17-53 0,35 0-1,-53 0-15,0-18 32,0 36-32,0 0 0,0-36 31,-53 36-16,53 194 32,0-89-31,35 230 0,18 71 15,-53-301-31,0-17 0,0-18 31,35 1-31,0-36 0,1-18 31,-36-17-31,0 17 0,-18-88 32,-17 106-17,0-53-15,-36 53 16,18 0-1,-17 0 1,87 0 31</inkml:trace>
  <inkml:trace contextRef="#ctx0" brushRef="#br0" timeOffset="84646.57">27658 10213 0,'0'-35'16,"-36"-1"-1,36 1 17,-35 35-32,53 247 47,17-159-32,-35-52 1,53-36-16</inkml:trace>
  <inkml:trace contextRef="#ctx0" brushRef="#br0" timeOffset="85961.42">28945 9278 0,'18'0'62,"17"-123"-30,18 70-32,-53 0 15,0 0-15,36-18 16,-36-35-1,0 36 1,-53 35-16,53-1 16,-53 36-16,53 159 47,70 212-32,-70-160-15,53 36 16,-53-88-16,35-106 15,1 106 1,-36-301 47,-36 1-48,-16 53-15,16 53 16,1 0-1,53 35 32</inkml:trace>
  <inkml:trace contextRef="#ctx0" brushRef="#br0" timeOffset="86510.04">29333 9260 0,'-17'0'78,"17"-52"-63,0 16-15,0-34 32,17 52-17,36 18-15,-53 53 16,36 35 0,-36-53-16,0 1 15,0-1-15,0 0 16,0 1-16,-18-36 0,18 52 31,-71-87-15,71-35-1,0 34 1,106 36 31,-53 18-32,-17-18-15,-36-18 47,0-35-31,0 18-16,0 0 0,0-18 31</inkml:trace>
  <inkml:trace contextRef="#ctx0" brushRef="#br0" timeOffset="87784.06">30903 8096 0,'-17'0'31,"-19"0"-15,36-35-16,-35 35 31,0 0-15,0 0 15,-1 88-16,-17-17 1,53-1 0,36-34-1,17 34 1,0-70 0,-1 35-16,19-88 15,-18-17 16,-53 35-31,0-1 16,0-17 0,-35 1-1,-1-1-15,-17 53 32,18 0-17,35 35 1,0 18-1</inkml:trace>
  <inkml:trace contextRef="#ctx0" brushRef="#br0" timeOffset="88365.1">31291 7796 0,'-35'-70'31,"35"158"47,35 53-62,-35 88-1,53-158-15,-53 17 0,36 124 47,-36-195-31,0-105 31</inkml:trace>
  <inkml:trace contextRef="#ctx0" brushRef="#br0" timeOffset="88908.39">31503 7902 0,'0'0'16,"0"18"172,18 105-173,-18-52 1,35-1-1,-35-17 1,53-17 0,-71-54 62,18-70-78</inkml:trace>
  <inkml:trace contextRef="#ctx0" brushRef="#br0" timeOffset="89342.03">31485 7902 0,'-35'0'31,"70"0"-31,-70-35 47,35 0-31,18-1-1,17 36 1,-35-35-1,53 35 1,-18 0 15,1 18-15,-1 17 0,-35 0-1,0 1 1,-53-1-1,18 0 1,-1-35 0,1 35 15</inkml:trace>
  <inkml:trace contextRef="#ctx0" brushRef="#br0" timeOffset="90956.87">28275 9366 0,'-35'-35'47,"0"0"-16,35 70 47,17 71-62,19-36-1,-36-17-15,70 0 0,-70 18 16,106 176-1,35-36 17,-53-17-32,-88-105 15,71 16 1,-71 1-16,35 106 16,53 17-1,-53-105-15,-35-54 16,53 89-1,0-71-15,-53 0 0,53 18 16,-17 18 0,-36-71-16,0-18 15,35 88 1,0-87 0,0 34-1,-35-17 1,36-18-1,-1-35 17,18-123-17</inkml:trace>
  <inkml:trace contextRef="#ctx0" brushRef="#br0" timeOffset="92014.35">30039 8096 0,'0'0'15,"0"-35"32,0 53-15,0 17-17,18 18 1,17 17-16,18-17 0,53 159 15,52 70 1,-87-158 0,-18-36-16,0 0 15,0 0-15,70 177 32,-35-89-17,-35-70-15,0 17 16,0 124-1,18-53 1,-18-70 0,0-71-16,-53 0 15,35 17 1,0 36-16,-35-71 16,53 71-1,-18-53 1,-35-18 15,36 1 16</inkml:trace>
  <inkml:trace contextRef="#ctx0" brushRef="#br0" timeOffset="94255.87">27234 11095 0,'0'35'31,"53"-35"63,0-35-78,18-18-1,-1 53-15,-17-53 16,71-35 0,-18 17-1,-36 18-15,-17 18 16,35 0-16,0-18 16,107 0-1,-143-18 1,19 71-16,35-52 15,-36-19 1,-17 36-16,18-1 0,17-34 16,-17-18 15,-36 52-31,18 1 16,17-35-1,-17 70-15,-17-71 0,-1 71 16,71-53-1,-53 0-15,-1 53 16,19-53-16,-18 53 16,53-70-1,-71 70 1,0-36-16,36 1 16,-1 0-1,-34 35 1,-1-53-16,18 53 0,35-35 15,-53-18 1,1 53-16,34-53 16,-35-18-1,1 71 1,70-106 0,-71 106-16,18-70 15,-18 35 1,53-1-1,-17 36 1,52-70 0,-52 34-1,-1-34 1,-34 70-16,-1-53 16,88-18-1,-34 1 1,-19 17-1,-35 0 1,1 53-16,34-53 16,-34 18-1,-1 35-15,53-71 32,-53 36-17,89 0-15,-71-1 31,17-16-15,-34 16-16,-1 1 31,35 0-15,-70-1-16,36 36 16,-1-35-1,0 0 1,1 35 15,-36-35-15,35 35 31,-70 0-32</inkml:trace>
  <inkml:trace contextRef="#ctx0" brushRef="#br0" timeOffset="97518.54">28575 10248 0,'-35'0'94,"35"-35"-78,0 70 140,17 0-141,36 18 1,-17 89 0,-1-125-1,-35 54 1,53-18 0,-53 0-1,35 105 16,0-122-31,-35-1 16,0 0-16,36 0 16,-36 18-1,35 18-15,-35-36 16,35 36 0,-35-36-1,35 0-15,1 1 16,-1 87-1,0-88 1,18 36 0,-18-1-1,-35-17 1,36 0-16,-36 0 16,35 18 15,-35-18-16,35 0 1,1 35 0,16 0-1,-16-53-15,-36 0 0,0-17 16,35 35 0,-35 0-1,35 0 1,-35 0-16,36-53 15,-36 53-15,0 17 16,35 36 15,0-35-15,0-1 0,-35 1-1,36-36 1,-36 0-16,35 1 15,18 34 1,-53-35-16,35 1 16,-35-1-16,35 18 15,18 35 1,-53-35-16,71 18 0,-18 70 31,17-71-15,-34-35-16,-36 1 15,35 34 1,0-34 0,53-230 46,-88 17-62</inkml:trace>
  <inkml:trace contextRef="#ctx0" brushRef="#br0" timeOffset="98634.77">31150 10266 0,'-35'-35'31,"35"-1"0,0 54 63,18 123-63,-18-106-31,53 36 16,-53-1 0,35-34-1,-35 17-15,0-18 16,53 0-16,-53 0 15,35 1-15,-35-1 16,35 36 0,1-19-16,-36-34 0,52 53 15,-52-18 1,71 52 0,-36-34-1,36 35 1,-71-53-16,53 70 15,-18-17 1,0 18 0,18-36-1,-17-53-15,-36 18 16,35 53 0,0-71-16,-35 0 15,0 1-15,35-1 16,-35 0-16,53 18 31,-53-18-15,0-158 46,-70 70-62</inkml:trace>
  <inkml:trace contextRef="#ctx0" brushRef="#br0" timeOffset="113241.3">26141 12524 0,'0'0'16,"-35"-36"0,87 89 62,37 53-47,-36-106-31,-18 0 16</inkml:trace>
  <inkml:trace contextRef="#ctx0" brushRef="#br0" timeOffset="113489.92">26335 12347 0,'0'124'47,"0"123"-32,0-124 1,0 1-1,0-71 1,0-18-16,0 0 16,0 0 15,0-88-15</inkml:trace>
  <inkml:trace contextRef="#ctx0" brushRef="#br0" timeOffset="113837.4">26494 12612 0,'0'0'0,"0"70"47,35-17-31,-35-17-16,53-36 31,-18-18-15,-35-35-1,0 0 17,0 0-32,-35 53 15,-53 0 16,88 18-15,0 17 0,35-35-1</inkml:trace>
  <inkml:trace contextRef="#ctx0" brushRef="#br0" timeOffset="114254.99">26723 12453 0,'0'18'62,"35"35"-46,0-18-16,1-35 31,-1 0-15,-35-35-1,0-18 1,0 17-16,0 1 16,0 0-1,0 88 48,88 35-32,-52-53-15,16-35-1,-16-17-15,17-19 0</inkml:trace>
  <inkml:trace contextRef="#ctx0" brushRef="#br0" timeOffset="114937.1">27481 12047 0,'-35'0'32,"35"-17"-1,0-19 0,0 72 47,18-1-62,17 0-1,0-52 32,-35-36-31,0 0 15,36 70 16,34-17-31,-35-17 15,-35-18-15,0-18-1,-17 0 1,17 17-1</inkml:trace>
  <inkml:trace contextRef="#ctx0" brushRef="#br0" timeOffset="115653.84">27746 11730 0,'0'0'15,"0"35"48,35 18-48,-35 0-15,36-18 32,34-35-17,-70-35 1,18-18-1,-18 18 1,0 0 0,-71 35-1,36 0 17,70-124 14,0 124-30,-17-53 0,53 53-1,-18 0 1,-18 18 0,-35 35-16,35-53 15,-35 35 1,0 0-1,-18-35 1,18-70 0,0-1-1,-35 18-15,35-17 32,18 70-32,-18-53 0,70 53 31,-17 17-16,-17 19 1,-1-36 0,-35 35-16,35-35 15,0-18 1,-35-17 0,36 35-1,-36-35 1,0-1-16</inkml:trace>
  <inkml:trace contextRef="#ctx0" brushRef="#br0" timeOffset="117601.81">26564 13511 0,'0'-35'235,"0"70"-173,0 1-46,35 34 0,18-35-1,-53 1-15,0-1 16,0 0-1,-35-158 48,35 70-47,0 18-16,0-1 0,53-17 31,18 53 0,-19 18-15,-16 17-1,-36 1 1,0-1 0,-18-35 15,-17-53-16,35 18 1,0-1-16,0 19 16,17-54-1,19 36 1,-1 35 15,0 35-31,1 71 31,-36-53 1,0-18-17</inkml:trace>
  <inkml:trace contextRef="#ctx0" brushRef="#br0" timeOffset="117769.02">27005 13282 0,'0'0'0,"35"35"47,1 36-16</inkml:trace>
  <inkml:trace contextRef="#ctx0" brushRef="#br0" timeOffset="117935.23">26899 13141 0,'0'0'0,"0"-35"31,53-18-16,-35 53 1</inkml:trace>
  <inkml:trace contextRef="#ctx0" brushRef="#br0" timeOffset="118135.09">27005 13000 0,'35'0'47,"1"53"-16,-36-36-31,70 72 16,-34-54-16,-36 0 15,35 0 1,0-35 0,-35-70 15</inkml:trace>
  <inkml:trace contextRef="#ctx0" brushRef="#br0" timeOffset="118338.48">27234 12859 0,'0'0'0,"0"17"31,18 54-15,35-18-1,-53-18-15,53 0 16,-53 1-1,35-36-15,-35 53 0,35-53 16,-35 35-16,36-35 31,-36-18-31</inkml:trace>
  <inkml:trace contextRef="#ctx0" brushRef="#br0" timeOffset="118500.31">27464 12947 0,'0'18'0,"35"-18"16,0 123 0,1-88-1,-1-35 17</inkml:trace>
  <inkml:trace contextRef="#ctx0" brushRef="#br0" timeOffset="118618.9">27411 12841 0,'106'18'47</inkml:trace>
  <inkml:trace contextRef="#ctx0" brushRef="#br0" timeOffset="119444.14">27764 12806 0,'0'0'0,"-18"0"16,18-35-1,-35 35 1,35 35 15,0 18-15,0 0-1,0-18 1,17-35-16,19 0 31,-36-35 16,0-36-31,0 36-16,0-18 31,53 53-15,-1 0-1,1 18 1,-17 17-1,-36-106 64,-18 1-64,18 34-15,53 36 31,0 18-15,-53 17-16,53-35 16,-18 0-1,-35-53 48,-18-52-32,36 105 0,17 35-15,-17 0 0,35 0-1,-53 1 1,0-1-1,-18 0 1,-17-35 0,0 0-1</inkml:trace>
  <inkml:trace contextRef="#ctx0" brushRef="#br0" timeOffset="119873.01">28381 12224 0,'-18'-71'31,"36"142"-31,-71-142 15,18 71 17,35 35-17,0 18 1,88 53 0,0-35 15,-17-36 0,-54-35-31,-17 35 0,0 1 31,-53-1-15,1-35 0,52-18-16,-53-17 15</inkml:trace>
  <inkml:trace contextRef="#ctx0" brushRef="#br0" timeOffset="120091.07">28310 12065 0,'-17'0'0,"34"0"16,-34-35-16,123 282 31,-71-159-15,-35-18-1,70 19-15,-70-1 0,89 0 32,-54-35-1</inkml:trace>
  <inkml:trace contextRef="#ctx0" brushRef="#br0" timeOffset="124098.63">28416 8696 0,'0'-35'47,"-17"-1"-31,-19 36 15,-34 53-15,70-17-16,0-19 15,17-17 1,-17 36 0,53-36-16,-17 0 15,34 88 1,-70-53 0,0-17-1,0 17 1,-17-35-16,-1 0 31,-17 0-15,35-18-1,0-35 1</inkml:trace>
  <inkml:trace contextRef="#ctx0" brushRef="#br0" timeOffset="124445.76">28487 8661 0,'0'88'31,"0"-53"-15,35-35-16,0 0 31,1-70 16,-36-54-32,35 142 63,18-18-62,-18 0-16</inkml:trace>
  <inkml:trace contextRef="#ctx0" brushRef="#br0" timeOffset="124862.86">28593 8414 0,'0'-53'0,"0"106"0,-18-106 16,124 194 31,-71-53-16,-35-106 16,0-34-31,0 16-1,71 36 1,-36 0 0,-35 18-1,0 17-15,0 36 47,-53-36-31,18-35-1,-1 0 1,36-71 0</inkml:trace>
  <inkml:trace contextRef="#ctx0" brushRef="#br0" timeOffset="125045.73">28822 8361 0,'35'0'15,"-70"0"-15,105 35 0,-34 0 32,-1 18-17,-35-17 1,0-1-1</inkml:trace>
  <inkml:trace contextRef="#ctx0" brushRef="#br0" timeOffset="125178.76">28840 8237 0,'0'0'16,"70"18"15</inkml:trace>
  <inkml:trace contextRef="#ctx0" brushRef="#br0" timeOffset="125397.12">29069 8308 0,'0'0'0,"0"-53"16,0 0-1,-18 18 1,-17 35 0,35 70-1,0-34 1,0 17 0,18-53-1,17 35 1,18-35-16,-53-18 15</inkml:trace>
  <inkml:trace contextRef="#ctx0" brushRef="#br0" timeOffset="125577.83">29175 8079 0,'0'0'16,"-36"0"-1,36 17 1,18 36-1,17-18 1,1-35 0,-1 0-1</inkml:trace>
  <inkml:trace contextRef="#ctx0" brushRef="#br0" timeOffset="125728.73">29281 7973 0,'0'0'0,"0"17"32,17 54-17,-17-18-15,35-53 16,-35 35-16</inkml:trace>
  <inkml:trace contextRef="#ctx0" brushRef="#br0" timeOffset="129841.15">29157 11024 0,'0'36'78,"0"-54"-31,-18-17-16,18-1-15,18 107 31,-18-36-32,35 0 1,-35 36 0,0-36-1,-17-88 32,17 0-31,0 18-16,-36 0 15,36-36 1,0 36-16,18 35 16,35 0-1,18 18 1,-71 17 0,52-35-16,-52 35 15,0-141 48,0 54-48,0-37 1,0 54 0,89 106 30,-19-36-14,-70 0-1</inkml:trace>
  <inkml:trace contextRef="#ctx0" brushRef="#br0" timeOffset="130024.78">29545 10636 0,'0'0'0,"0"36"15,18-36 1,-18 52 0,35-16-1,0-36 1</inkml:trace>
  <inkml:trace contextRef="#ctx0" brushRef="#br0" timeOffset="130175.18">29422 10566 0,'0'0'0,"-36"0"15,72-36 16,-19 36-15</inkml:trace>
  <inkml:trace contextRef="#ctx0" brushRef="#br0" timeOffset="130390.97">29510 10372 0,'35'53'47,"-35"-18"-31,71 0-16,-18 36 15,-53-36-15,53-35 16,-18 53 0,-35-18-16</inkml:trace>
  <inkml:trace contextRef="#ctx0" brushRef="#br0" timeOffset="130625.44">29633 10319 0,'53'88'62,"-17"-17"-46,-1-36 0,-35 0-16,35-35 15,-35 53-15,35-18 16</inkml:trace>
  <inkml:trace contextRef="#ctx0" brushRef="#br0" timeOffset="130794.53">29863 10478 0,'35'52'47,"0"-16"-31,0-36-1,-35 35 1</inkml:trace>
  <inkml:trace contextRef="#ctx0" brushRef="#br0" timeOffset="130935.58">29827 10336 0,'-35'0'16,"70"0"-16,-35 0 47</inkml:trace>
  <inkml:trace contextRef="#ctx0" brushRef="#br0" timeOffset="131308.47">30057 10301 0,'-18'0'15,"18"18"17,0 88-17,18-53 1,35-53-1,-1 0 1,-16-89 15,-36-17 1,-18 71-17,-17 35-15,35-35 16,-53 35-16,18 18 31</inkml:trace>
  <inkml:trace contextRef="#ctx0" brushRef="#br0" timeOffset="131690.85">30215 10178 0,'0'0'0,"36"0"32,-1 35-17,0-35-15,-35 35 0,0 0 47,-17-87 0,-19-19-31,36 36-16,0 17 15,18 18 17,17 0-17,1 0 1,-36 35-16,35 1 15,-35-1 17</inkml:trace>
  <inkml:trace contextRef="#ctx0" brushRef="#br0" timeOffset="132155.91">30462 9966 0,'0'0'16,"0"-35"0,-17 35 15,17 17 0,-36-17-31,36 71 0,0-18 16,0-18-1,18-35 1,17 0 15,18-53 1,-53 18-17,0-18-15,-35 0 16,53 88 62,17 36-62,0-71 15</inkml:trace>
  <inkml:trace contextRef="#ctx0" brushRef="#br0" timeOffset="132372.82">30551 9860 0,'0'0'15,"35"35"32,0 36-31,0-36-1,1 1 1</inkml:trace>
  <inkml:trace contextRef="#ctx0" brushRef="#br0" timeOffset="132524.96">30533 9807 0,'0'-35'0,"0"70"0</inkml:trace>
  <inkml:trace contextRef="#ctx0" brushRef="#br0" timeOffset="133088.85">30621 9772 0,'0'0'0,"35"0"16,18 35-1,-17 0 1,-36 18 0,35-53-16,-35 36 15,-18-142 63,18 71-62,18-1 31,17 1-31,0 0-1,-35-1 16,-17 1-15,-18 35 0,-1 0 15,36 18-15,0 52-1,0-34-15,0-19 0,36-17 16,-36 36-16,52-36 15,19 0 1,0 0 0,-36-18-16,18-17 15</inkml:trace>
  <inkml:trace contextRef="#ctx0" brushRef="#br0" timeOffset="137337.43">31697 9031 0,'0'-18'31,"-35"-17"0,0 35-15,-1 0 0,1 35-1,0 18 1,35 0 0,0-17-1,70-1 16,1 18-15,-36-36 0,-35 19 15,-18-1 0,-52 0-31,-18 1 31,52-36-15,89-106 31</inkml:trace>
  <inkml:trace contextRef="#ctx0" brushRef="#br0" timeOffset="137614.64">31750 8943 0,'0'0'0,"88"123"78,-53-34-63,-35-36 1,36 17 0,-54-123 31</inkml:trace>
  <inkml:trace contextRef="#ctx0" brushRef="#br0" timeOffset="137884.97">31768 8837 0,'0'-18'15,"0"36"-15,17-106 16,19 53 0,-1 35-1,35 35 16,-52 18-31,-18 17 16,0-17 0,-18-17-1,-35-1 17</inkml:trace>
  <inkml:trace contextRef="#ctx0" brushRef="#br0" timeOffset="138371.24">32138 8819 0,'0'-17'31,"-18"17"-15,-34 0 15,-19 53-15,71 0 0,0-18-1,0 18-15,18-53 31,17 0-15,0 0-16,-35-18 16,35-17-1,-35-18 1,0 0 0,0 18-1,0 52 48,36 19-48,-1-1 17</inkml:trace>
  <inkml:trace contextRef="#ctx0" brushRef="#br0" timeOffset="139006">32226 8714 0,'18'0'31,"-18"17"0,0 19-31,35-36 16,-52 0 31,-1-18-31,18-35-1,0 18 1,35 35-1,18 0 1,-18 0 0,-35 17-1,-17-123 95,17 54-95,53 16 1,-18 36 0,-17 0-1,34 18 1,-52 17-1,18-35 1,-18 35-16</inkml:trace>
  <inkml:trace contextRef="#ctx0" brushRef="#br0" timeOffset="140200.01">31856 7020 0,'0'-17'16,"-35"17"-1,35-36 1,-36 36 15,1 36-15,0 17 0,35-18-1,0 0 16,35-35-31,18 0 0,-18 35 32,18-35-17,-18 36 1,-70-1 15,-18 35-15,0-70-1,18 0 1,0-17 0,35-18-1</inkml:trace>
  <inkml:trace contextRef="#ctx0" brushRef="#br0" timeOffset="140636.63">31856 6950 0,'35'70'47,"53"1"-31,-35-71-1,-53 70-15,36-34 16,-54-54 46,-53-123-30,18 70-32,53 36 15,0 0-15,0 0 16,18 35-1,106 88 32,-124-53-31,0 0-16,-18 1 31,18-1-15,-35-35-16</inkml:trace>
  <inkml:trace contextRef="#ctx0" brushRef="#br0" timeOffset="141066.04">32191 6862 0,'0'-36'32,"-18"36"-17,-17 0-15,35 18 16,-35 17 0,35 0-1,17 1 1,19-36-1,-1 0 17,-35-53-17,0 18 1,35 35 62,-35 17-62</inkml:trace>
  <inkml:trace contextRef="#ctx0" brushRef="#br0" timeOffset="141584.63">32262 6791 0,'35'0'47,"-35"18"-31,0-36 62,0 0-63,35 18 17,-35-70 77,0-1-93,35 71 15,1 18 0,-19-18-31,-17 35 0,36 124 31</inkml:trace>
  <inkml:trace contextRef="#ctx0" brushRef="#br0" timeOffset="142714.56">32050 7338 0,'0'0'15,"0"-36"1,-35 36-16,88 36 109,70 123-77,-88-54-1,-35-52-15,0-88 46,0-53-46,0 53-1,0-1 1,36 36 46,-1 0-15,-35 18-31,0 17 0,35-35 155,-17 0-124,-18 35-31,35-35 78,-35-17-63</inkml:trace>
  <inkml:trace contextRef="#ctx0" brushRef="#br0" timeOffset="143181.23">32456 7391 0,'-53'-36'31,"17"36"0,36 18-15,0 17 0,0 1-1,18-36 17,17 0-1,-35-18 0,0-53-31,0 54 47,36 34-16,16 19 0</inkml:trace>
  <inkml:trace contextRef="#ctx0" brushRef="#br0" timeOffset="143747">32526 7250 0,'0'17'47,"35"-17"-31,-35 35-16,-17-70 94,17-18-94,17 18 31,19 35-15,-1 18-1,-35 17 16,0-88 16,0 35-31,0-52 0,0 35-1,35 35 16,0 52-15,1-52-16,-36 36 31,35-1-15</inkml:trace>
  <inkml:trace contextRef="#ctx0" brushRef="#br0" timeOffset="144122.01">32438 6456 0,'0'0'0,"0"-35"16,0-1-1,0 54 32,0 35-31,35 0-16,18 17 0,0 301 47,-53-301-32</inkml:trace>
  <inkml:trace contextRef="#ctx0" brushRef="#br0" timeOffset="146229.79">26793 10037 0,'0'0'0,"-35"0"16,35-18 15,0-17 1,0-71-17,0 88 1,0-17-16,0 0 15,0-18 1,-35 53 0,0 0-1,-1 88 1,36 18 15,0-36-31,18-34 31,70-36-15,-35 0 0,0-18-1,-53-17-15,35 35 16,-35-53-16</inkml:trace>
  <inkml:trace contextRef="#ctx0" brushRef="#br0" timeOffset="146745.29">26882 9807 0,'17'18'62,"19"17"-31,-36-53 16,0-34-31,0 16 0,35 36 30,0 18-30,-52-36 47,17-35-48,0 18 1,52 35 15,-16 0-15,-19 18-1,19-18 1,-36 35 0</inkml:trace>
  <inkml:trace contextRef="#ctx0" brushRef="#br0" timeOffset="147327.35">27199 9525 0,'-17'-35'32,"-19"35"-1,1 17-16,35 19 1,0-1 15,18-35 1,17 0-17,0-18 1,0-17-1,-35 0-15,0-1 63,0 54-32,36-18 0,-1 0 1,-35-18-17,0-17 1,35 35 46,36 18-30</inkml:trace>
  <inkml:trace contextRef="#ctx0" brushRef="#br0" timeOffset="147493.66">27323 9313 0,'-36'-35'0,"72"70"0,-72-105 31,36 35 1</inkml:trace>
  <inkml:trace contextRef="#ctx0" brushRef="#br0" timeOffset="147662.48">27217 8943 0,'0'0'0,"53"0"31,70 106-15,-35-18 15,-35 0-16,-17-53-15</inkml:trace>
  <inkml:trace contextRef="#ctx0" brushRef="#br0" timeOffset="150660.1">27058 14482 0,'0'0'16,"-35"-36"-16,35 1 31,0 70 32,0 36-63,35 35 15,36-36-15,-36 18 16,-35-52 0,35-36-16,0 0 31,-35-53-16</inkml:trace>
  <inkml:trace contextRef="#ctx0" brushRef="#br0" timeOffset="150858.29">27164 14288 0,'0'0'0,"35"35"31,71 106-16,-106-106-15,35 0 16,-35 36 0,0-36-1,0 18 1,0-18-16</inkml:trace>
  <inkml:trace contextRef="#ctx0" brushRef="#br0" timeOffset="151009.13">27182 14676 0,'52'-124'31,"19"71"-15,-18 0-1,-18 53-15</inkml:trace>
  <inkml:trace contextRef="#ctx0" brushRef="#br0" timeOffset="151344.69">27481 14517 0,'53'-35'31,"-53"-54"0,0 36-15,0 18 0,-17 35-16,-19 0 31,1 18-15,35 35-1,18 0 1,17-18-1,18-35 1,-18 0-16,36 0 31,-71-53-15</inkml:trace>
  <inkml:trace contextRef="#ctx0" brushRef="#br0" timeOffset="151557.81">27534 14093 0,'0'0'0,"71"124"47,-36-36-31,36-35-1,-36 18-15,0-18 31</inkml:trace>
  <inkml:trace contextRef="#ctx0" brushRef="#br0" timeOffset="151774.15">27693 14076 0,'0'-35'0,"53"123"47,-53-53-32,53 18-15,-53-35 16,35 35-16,-35-18 16,0 18-1,35-53-15,-35 35 16</inkml:trace>
  <inkml:trace contextRef="#ctx0" brushRef="#br0" timeOffset="152091.26">27905 14129 0,'35'70'31,"36"-34"-16,-36-36 1,-18-18 31,-17-70-31,0 35-1,0 18 1,-35 35-16,0 0 31,0 70-15,35-35-1</inkml:trace>
  <inkml:trace contextRef="#ctx0" brushRef="#br0" timeOffset="152858.72">28011 13688 0,'52'35'31,"19"53"-15,-71-52-16,53-1 15,-18 35 1,-35-17-16,0-17 16</inkml:trace>
  <inkml:trace contextRef="#ctx0" brushRef="#br0" timeOffset="153009.13">28275 14182 0,'18'0'47</inkml:trace>
  <inkml:trace contextRef="#ctx0" brushRef="#br0" timeOffset="153923.93">28416 13635 0,'0'0'0,"0"-35"46,0 105 17,18 1-47,35 35-1,-18-71 1</inkml:trace>
  <inkml:trace contextRef="#ctx0" brushRef="#br0" timeOffset="154121.03">28540 13547 0,'0'17'15,"17"54"1,19-18 0,-1 0-1,-35-18 1,0 18 0,0-18-1</inkml:trace>
  <inkml:trace contextRef="#ctx0" brushRef="#br0" timeOffset="154488.85">28452 13829 0,'0'-71'16,"17"36"0,107-71-1,-71 53 1,-18 53-1,0 36 17,0 16-17,1-52 1,-1-17 15,-35-18-15,0-1-1,0-17-15,-18 53 16,18-35-16,-17 35 16,-19 0 15,36 18-31,0 17 16,0 0-16</inkml:trace>
  <inkml:trace contextRef="#ctx0" brushRef="#br0" timeOffset="154985.41">28857 13441 0,'0'0'31,"0"17"1,35 19-1,1-36 0,-36-53 16,35 18-31,0 35 15,71 0-15,-71 0 15,-35-36-16,0 19 1,0-54 0,-35 18-1,0 18 17,-18 105-32</inkml:trace>
  <inkml:trace contextRef="#ctx0" brushRef="#br0" timeOffset="155636.51">28363 14464 0,'-35'0'15,"88"0"32,53 35-15,-53 36-32,-53-18 31,0-18-16,-18-35 1,-17 0 0,35-18-16,-35-17 15,35-18-15,0-35 16,0 53 0,70-18-1,-35 53-15,1 0 16</inkml:trace>
  <inkml:trace contextRef="#ctx0" brushRef="#br0" timeOffset="156103.84">28787 14288 0,'0'0'16,"0"17"31,35 36-32,18-18 1,-36-35-1,19-17 17,-36-36-1,0 18-31,0-54 31,0 142 16,35-53-31,0 36-1,18-36 17</inkml:trace>
  <inkml:trace contextRef="#ctx0" brushRef="#br0" timeOffset="156307.13">29139 14005 0,'-17'0'16,"34"0"15,19 18-16,-36 17 1,35 0-16</inkml:trace>
  <inkml:trace contextRef="#ctx0" brushRef="#br0" timeOffset="156426.23">29210 14217 0,'0'0'0,"35"53"31</inkml:trace>
  <inkml:trace contextRef="#ctx0" brushRef="#br0" timeOffset="158619.26">29951 12435 0,'-18'-70'31,"36"140"-31,-89-175 31,18 105-31,18 0 16,0 0 0,35 35-1,0 35-15,0 1 16,0 88 0,53-71-16,-18-35 15,36 17 1,-1-70-1,-52 0 1,-18-17 0,0-1-1,0-52 1,0 17 0,53 88 46,-18 0-46,0 0-1,0-35 1</inkml:trace>
  <inkml:trace contextRef="#ctx0" brushRef="#br0" timeOffset="158818.07">30145 12612 0,'53'17'47,"-18"19"-47,-35-1 15,-18-141 48</inkml:trace>
  <inkml:trace contextRef="#ctx0" brushRef="#br0" timeOffset="159353.38">30251 12594 0,'53'35'31,"-18"-70"-15,-35-18-1,0 0 1,0-17 0,-35 17-1,-1 53 16,36 17-15,0 19-16,0-1 16,18 0-1,-18 1-15,35-36 16,-17 0 0,17 0-16,-35-18 15,53-53 1,-53 18-1,0 1 1,-18 16 0,-17 36 15,35 71 0,18-71-31,17 53 16,0 0-1,36-106 17,-36 0-17,0-18 1,-35 18-16</inkml:trace>
  <inkml:trace contextRef="#ctx0" brushRef="#br0" timeOffset="159537.17">30515 12012 0,'0'0'16,"0"18"-16,36 17 15,16 53 17,-16-53-32,-1 1 31</inkml:trace>
  <inkml:trace contextRef="#ctx0" brushRef="#br0" timeOffset="159754.75">30586 11977 0,'17'17'32,"-17"36"-17,36 18 1,-36-36 0,0 0-1</inkml:trace>
  <inkml:trace contextRef="#ctx0" brushRef="#br0" timeOffset="159950.03">30515 12294 0,'53'-106'31,"0"54"-15,-53 16-16,35 36 16</inkml:trace>
  <inkml:trace contextRef="#ctx0" brushRef="#br0" timeOffset="160133.79">30692 12030 0,'0'35'31,"53"18"-15,-53-18-1,35-35 1,-35 35-16</inkml:trace>
  <inkml:trace contextRef="#ctx0" brushRef="#br0" timeOffset="160749.89">30815 11977 0,'0'0'16,"0"35"0,35-35 15,-52-18 47,52-17-31,0 0-31,-35 0-1,0 17 32,0 53-16,89 71-31,-54-35 16,53 52 0,-88-70-1,53 35-15,-53-53 16,0 1-1,-18-107 17,-17-52-17,-18 35-15,53 35 16,0 17 0,35-34-16</inkml:trace>
  <inkml:trace contextRef="#ctx0" brushRef="#br0" timeOffset="162616.24">31979 10813 0,'0'-36'16,"-17"36"0,17-35-16,0 123 78,70 71-63,-70-124 1,88 53 15,-52-88 1</inkml:trace>
  <inkml:trace contextRef="#ctx0" brushRef="#br0" timeOffset="162841.25">32103 10672 0,'0'0'16,"123"105"31,-70-16-32,0-37 1,-53-16 15,0-1-31</inkml:trace>
  <inkml:trace contextRef="#ctx0" brushRef="#br0" timeOffset="163335.95">32156 10971 0,'0'0'0,"0"-88"31,88 18-15,-53 34 0,0 36-16,1-70 0,-1 17 31,-35 0-31,0 18 15,-71 70 48,71 53-47,0-35-1,18-18 1,17-52 46,-35-71-46,0 52 0,36 36-1,-1 18 16,18-18-15,-53 35 0,35-35-16</inkml:trace>
  <inkml:trace contextRef="#ctx0" brushRef="#br0" timeOffset="163898.59">32526 10530 0,'0'36'15,"0"-1"1,35-35 0,-35 35-1,0-88 48,-17-88-48,34 141 17,19 0-17,-1 18-15,-35 17 31,35-35-15,-35-88 47,0 17-32,35 71-16,1 53 17,-1-17-32,0-36 31,1 0-15,-36-36-1,35 36-15,-35-70 16</inkml:trace>
  <inkml:trace contextRef="#ctx0" brushRef="#br0" timeOffset="167591.22">27834 10954 0,'0'-36'31,"0"1"-15,-17 35 78,-19 0-63,36 18-31,-53-18 31,-17 35-15,17-35-16,-18 71 15,36-36 1,-71 0 0,53-35-1,53 35-15,-53-35 16,0 36 0,-52-1-1,52-35 1,-35 35-1,88 1-15,-53-36 16,0 53 0,17-53-1,1 35 1,-18-35 0,53 35-16,-70-17 31,-36 17-16,53 0 1,-18 1 0,36 16-16,0-52 15,-71 71 1,35-36 0,36-35-1,35 36 1,-35-36-1,141 0 32,-1 0-31,-16 0-16</inkml:trace>
  <inkml:trace contextRef="#ctx0" brushRef="#br0" timeOffset="184498.3">25047 17304 0,'-35'0'15,"70"0"-15,-141 0 32,71-71-17,0 71 1,158 106 31,-87-71-32,-1-35-15,0 36 16,18-36 0,0-53-1</inkml:trace>
  <inkml:trace contextRef="#ctx0" brushRef="#br0" timeOffset="184684.8">25206 17110 0,'0'-18'31,"0"212"1,0 35-17,0-140-15,0-19 16,35 89-1,-35-124 1</inkml:trace>
  <inkml:trace contextRef="#ctx0" brushRef="#br0" timeOffset="184996.74">25277 17498 0,'0'0'15,"35"35"1,0 53 15,18-88-31,18 0 32,-36-17-17,0-36 1,-35 0-16,-53-18 31,0 71-15,18 0-1,0 18 1,35 35-16,35-18 31</inkml:trace>
  <inkml:trace contextRef="#ctx0" brushRef="#br0" timeOffset="185365.07">25559 17357 0,'0'0'16,"35"35"30,0 0-14,18-70 15,-53-89-16,36 142 31,52 35-30,-35-53-32,0 0 0</inkml:trace>
  <inkml:trace contextRef="#ctx0" brushRef="#br0" timeOffset="186162.71">26723 16792 0,'0'0'0,"0"-35"16,-35 0-1,35-1 1,17 54 31,124 123-16,-105-106 0,-36-87 16,0-54-31,0 70-16,0 1 16,70 53 15,-17 17-16,-18-35 1,-35-35 31,0-36-31,0 36-16,-52-36 15,52 54 1,0-19-1,17 54 1</inkml:trace>
  <inkml:trace contextRef="#ctx0" brushRef="#br0" timeOffset="186428.69">27076 16545 0,'0'0'0,"0"36"16,35-36 0,-35 35-1,35 0 1,18-35-1,-53-18 1,35-34 0,-35-19-1,0 36 17,-17 35-32,-18 0 31,-1 0-16,36 17-15,0 19 16</inkml:trace>
  <inkml:trace contextRef="#ctx0" brushRef="#br0" timeOffset="186784.65">27287 16457 0,'0'0'16,"36"0"-1,-1 53 1,0-53-16,-35 53 16,0-18-1,0-52 48,0-36-48,0 17-15,0 1 0,0 0 16,0 0 0,35 35-1,1 0-15,-36 17 16,35-17 0,-35 35-16,35-35 15,-35 36-15,36-1 31</inkml:trace>
  <inkml:trace contextRef="#ctx0" brushRef="#br0" timeOffset="189392.93">28346 15998 0,'-36'0'16,"54"36"77,35-1-61,-18 0-17,-35 1-15,0-160 94,0 89-78,36 35-16,-36-53 15,52 53-15,-16 0 16,-1 0-1,53 18 1,-88 17-16,0 0 31,-17-105 16,17-1-31,0 18-1,35 53 17,0 0-17,0 0 1,-35 18-16,36 17 16,-36 0-1</inkml:trace>
  <inkml:trace contextRef="#ctx0" brushRef="#br0" timeOffset="189559.91">28822 15663 0,'70'71'15,"-17"-36"1,-53 0-1,18 1 1</inkml:trace>
  <inkml:trace contextRef="#ctx0" brushRef="#br0" timeOffset="189710.05">28804 15505 0,'18'-36'47,"0"36"-32,-18-35-15</inkml:trace>
  <inkml:trace contextRef="#ctx0" brushRef="#br0" timeOffset="189875.66">28875 15399 0,'35'53'47,"36"35"-31,-18 0-1,-18-17 1,-35-36 0</inkml:trace>
  <inkml:trace contextRef="#ctx0" brushRef="#br0" timeOffset="190078.84">29051 15363 0,'0'-35'0,"0"70"0,18-17 47,52 53-31,-70-36-1,36 0-15,-36 1 0,35-36 16,-35 35 0</inkml:trace>
  <inkml:trace contextRef="#ctx0" brushRef="#br0" timeOffset="190208.67">29245 15399 0,'0'0'0,"36"35"31,16 36-31,-16-36 16</inkml:trace>
  <inkml:trace contextRef="#ctx0" brushRef="#br0" timeOffset="190324.8">29245 15240 0,'53'18'15</inkml:trace>
  <inkml:trace contextRef="#ctx0" brushRef="#br0" timeOffset="191008.84">29439 15293 0,'0'0'15,"0"35"1,0 0-1,36 36 17,-1-71-17,0 35 1,0-52 15,-35-19-15,-35-52-1,35 53 1,0 0-16,18 35 31,17 35-15,0 0 0,1-35 15,-36-17 16,0-36-32,0 17 1,53 36 0,-18 0-1,0 0 16,-53-70 32,18 35-32,71 35 0,-18 17-15,-53 18-16,35-35 16,-35 53-1,0-17 1,-17 34 0,-19-70-16,1 0 15</inkml:trace>
  <inkml:trace contextRef="#ctx0" brushRef="#br0" timeOffset="191476.24">30321 14852 0,'-17'-35'16,"-19"35"0,1 0-1,35 17 1,35 71 0,18-35-1,0 0 1,-53-17-1,0-1 17,0-17-17,-17-18-15,-19 0 16</inkml:trace>
  <inkml:trace contextRef="#ctx0" brushRef="#br0" timeOffset="191625.62">30162 14746 0,'124'141'31,"-36"53"-15,-17-106 0,-71-17-16,0 88 15</inkml:trace>
  <inkml:trace contextRef="#ctx0" brushRef="#br0" timeOffset="193872">28487 16457 0,'0'35'140,"176"-140"1,-35-1-125,-88 35-1,53 1-15,-18 17 0,124-106 16,-53 53 0,-53 36-1,-36 34-15,-35 36 16,36-53-1,-36 18 1,53 0 0,-52 35 15,34-53-15,-17 53-1,-53-35-15,35 35 0,1-36 31,-36 1 48,-36 35-79</inkml:trace>
  <inkml:trace contextRef="#ctx0" brushRef="#br0" timeOffset="200039.02">29757 14799 0,'-18'0'63,"-17"0"-32,0 0-31,-18 0 31,17 0-15,-52 0-16,35 0 15,-17 0 1,-18 0 0,17 18-1,36-18-15,-18 0 16,0 35-16,-18-35 15,1 53 1,-1 0 0,18-18-16,-88 53 31,71-52-15,34-36-1,1 35-15,-18-35 31,0 70-15,18-34 0,0-1-1,-18 35 1,53-17 0,-53-17-16,53-1 0,0 0 15,-35 36 1,-1-36-1,36 18 1,-35 18-16,35 17 31,0-53-15,0 36 0,0-36-16,0 35 31,0-34-31,0 17 15,0-1 1,0 1 0,0-17-1,18 34 1,17-17 0,-35 0-16,35-53 15,18 53 1,0 0-1,0-18 1,18 18 0,17-53-1,-18 0 1,-34 0 0,-1 0-16,35-18 15,89-34 16,-106 16-31,-35 36 16,70-35 0,-53 0-16,0 35 0,71-71 31,-35 18-15,-18 18-1,17 0 1,19-1-1,-37 1 1,-52 0 0,53 35-16,0-35 15,-53-18 1,71 53-16,-71-53 0,35-18 16,0 18-1,-17 53 1,-18-35-16,35 0 31,71-53 0,-106 35-31,35 53 16,-35-89 0,36 89-16,-36-52 15,0 16-15,0-52 16,0 17-1,0 36 1,0-18-16,0 0 0,0 0 16,-53-88-1,-18 71 1,18 17 0,18 53-1,35-35-15,-35 35 16,52 0-1</inkml:trace>
  <inkml:trace contextRef="#ctx0" brushRef="#br0" timeOffset="201819.82">30533 14429 0,'-35'0'47,"35"-36"-16,-36 36-31,1-35 32,0 35-17,0 0-15,-1 0 31,-52 0-15,53 0 0,-1 18-1,36-1 1,-35 19 0,0 17-1,35-36 1,-35-17-1,35 71-15,0-36 32,-36-17-17,36 17-15,-35-35 16,35 70-16,0-17 31,0 71-15,0-89-1,0 18 1,0 0 0,35 18-16,-35 34 31,36-69-15,-1-36-1,-35 35-15,18 0 16,105 0 15,-88 1-31,1-36 16,-1 0-16,35 35 31,19-35-15,-54 0-1,0-18 1,18-35-1,-18 1 1,18-19 0,-17-52-1,-1 52 1,-35 18 0,0 0-16,0-53 15,-53-52 16,-35 122-15,17 54 0</inkml:trace>
  <inkml:trace contextRef="#ctx0" brushRef="#br0" timeOffset="204115.04">30021 10954 0,'0'-36'110,"141"-69"-79,-105 105-31,-36-71 0,88-17 47,-88 106 0</inkml:trace>
  <inkml:trace contextRef="#ctx0" brushRef="#br0" timeOffset="204430.87">30110 10989 0,'0'0'0,"52"0"47,-16-53-32,17 53 1,-18-70 0,0 34 15,-35 54 47</inkml:trace>
  <inkml:trace contextRef="#ctx0" brushRef="#br0" timeOffset="207327.81">28681 16581 0,'88'-53'141,"71"-71"-110,-53 36-15,-36 53 0,-17-1-16,0 1 15,35-35 1,-17 17-1,-1 17 1,-17 1 0,18-35-1,-36 34-15,0 1 32,1 35 30</inkml:trace>
  <inkml:trace contextRef="#ctx0" brushRef="#br0" timeOffset="208086.82">30798 15117 0,'0'17'31,"-36"-17"31,-17 35-46,0-35 0,53 36-16,-70-36 15,-18 35 16,123-88 63,0 18-78,0 35-16,-35-35 15</inkml:trace>
  <inkml:trace contextRef="#ctx0" brushRef="#br0" timeOffset="208745.67">32262 13441 0,'0'0'0,"-36"0"32,54 0 30,-18-18-46,53 18-16,-53-35 15,35 35-15,0-35 32</inkml:trace>
  <inkml:trace contextRef="#ctx0" brushRef="#br0" timeOffset="209026.91">32173 13212 0,'0'0'16,"36"0"15,105 17 0,-141 54-31,35-71 16,-35 53-16,0-18 15,0 35 1,0-34 0,-35 17-1,35-18-15,-36-35 16</inkml:trace>
  <inkml:trace contextRef="#ctx0" brushRef="#br0" timeOffset="209461.39">32526 12929 0,'0'-35'31,"-18"35"-15,-17 0-1,0 53 1,53-18 15,70 1 0,-53-36-31,0 0 0,-35 35 0,53-35 16,-18 35 0,-35 18-1,-17 18 1,-54-36 15,18 0-15,0-35-16,18-18 15</inkml:trace>
  <inkml:trace contextRef="#ctx0" brushRef="#br0" timeOffset="209726.4">32667 12876 0,'0'36'47,"88"140"-16,-88-141-31,36 18 16,-36-35 0,0 52-16,35-70 0,-35 36 15</inkml:trace>
  <inkml:trace contextRef="#ctx0" brushRef="#br0" timeOffset="209978.03">32614 12823 0,'18'-35'47,"35"35"-47,-124 35 0,195-70 16,-89 53 15,-35 17-15,0 0-1,-18 18-15,-17-17 16</inkml:trace>
  <inkml:trace contextRef="#ctx0" brushRef="#br0" timeOffset="210558.24">32914 12788 0,'0'-35'47,"0"0"-32,-17 35 1,-19 17 31,36 36-32,0-18-15,0 1 16,18-36 15,17 0 1,0-18-17,-35-17 1,0 0-1,0-1 17,-17 36-17,52 18 48,0 17-48,-35 0 17</inkml:trace>
  <inkml:trace contextRef="#ctx0" brushRef="#br0" timeOffset="211224.92">33020 12718 0,'0'0'0,"18"0"47,-18 17-32,35-17-15,-35 36 16,-35-178 93,35 90-109,88 16 47,-53 54-31,0 17 15,-52-70 47,17-71-62,0 71-1,17 35 17,19 17-17,-1 19 1,-35-1 15,0 0-15,35-35-1,-35 36 1</inkml:trace>
  <inkml:trace contextRef="#ctx0" brushRef="#br0" timeOffset="214385.45">32332 14764 0,'-35'0'32,"52"-18"14,54-35-30,-18 53-16,-53-35 16,35 35-1,0-35 17,-35-1-1</inkml:trace>
  <inkml:trace contextRef="#ctx0" brushRef="#br0" timeOffset="214661.3">32244 14517 0,'0'0'16,"18"-35"31,17 35-32,0 0-15,0 0 0,18 35 16,-17-35-16,-36 53 16,52 0-1,-52 35 1,0-35 0,-17 0 15</inkml:trace>
  <inkml:trace contextRef="#ctx0" brushRef="#br0" timeOffset="-214620.02">32561 14340 0,'36'0'47,"52"89"-31,-88-54-1,35 18 1,-35-18 0,35-35-1</inkml:trace>
  <inkml:trace contextRef="#ctx0" brushRef="#br0" timeOffset="-214391.09">32755 14235 0,'0'0'0,"89"88"62,-89-35-46,53-18-16,-53 0 16,0 1-1,0-1 17</inkml:trace>
  <inkml:trace contextRef="#ctx0" brushRef="#br0" timeOffset="-214116.65">32738 14517 0,'88'-141'79,"-53"105"-64</inkml:trace>
  <inkml:trace contextRef="#ctx0" brushRef="#br0" timeOffset="-213592.05">32985 14270 0,'0'0'16,"0"-35"15,0-1 0,-18 36-15,0 0 31,18 18-32,0 35 1,0 0-1,18 0 1,17-53 15,1-36-15,-36 1 15,0 18-15,0-19-16,0 54 78,35 17-47,0-35-15</inkml:trace>
  <inkml:trace contextRef="#ctx0" brushRef="#br0" timeOffset="-213025.65">33143 14182 0,'0'17'31,"0"19"0,0-72 47,0-34-62,0 52 0,36 18-1,-1 0 1,0 0 15,-35-70 63,0 34-78,18 54 15,17 17-16,1-35 1,-36 35 0,0 1 15</inkml:trace>
  <inkml:trace contextRef="#ctx0" brushRef="#br0" timeOffset="-164570.83">14922 14799 0,'-35'-35'31,"35"88"78,0-18-93,-35 0-16,35 0 0,0 18 15,0 0-15,0 18 16,0-18-16,-53 0 16,53 35-1,0-53-15,0 18 16,0-18 0,-35 18-1,35-35 48,0-89 46</inkml:trace>
  <inkml:trace contextRef="#ctx0" brushRef="#br0" timeOffset="-163699.81">14922 14852 0,'0'-35'31,"-35"35"16,35-36-31,-35 36 15,35-35-15,35 159 46,142 17-31,-142-106-31,0 18 0,-35-35 16,53 34-16,-18 1 31,1-17-15,-36-1 15,35-35-15,-53-35 77</inkml:trace>
  <inkml:trace contextRef="#ctx0" brushRef="#br0" timeOffset="-163051.65">14958 14834 0,'0'0'0,"0"-35"31,-36 35-31,1-35 47,70 35 31,124 0-62,-53 0 0,35 0 15,0 53-31,-105-18 15,-1-35-15,53 35 32,18 36-17,-71-71 17,0 0-17,-35 35 48,-52-35-63</inkml:trace>
  <inkml:trace contextRef="#ctx0" brushRef="#br0" timeOffset="-162064.06">13847 16157 0,'-18'-35'31,"-17"35"-15,35 18 15,0 52-15,0-35-16,35 1 16,0-1-16,106 71 31,-105-106-16,16 0 1,1-53 0,-53-18-1,0 36 1,-35-36-16,-35 36 31,17-18-15,70 53 15</inkml:trace>
  <inkml:trace contextRef="#ctx0" brushRef="#br0" timeOffset="-161734.83">14217 16104 0,'0'0'16,"35"18"-16,1-18 15,-36 35-15,70-35 16,-52 53 0,35 0 15,-53-106 16,-36-53-32,36 71 1,0 17 0,18 18-1,17 0 1,36 0-16,-18 0 16,-18 18-1</inkml:trace>
  <inkml:trace contextRef="#ctx0" brushRef="#br0" timeOffset="-161562.36">14640 15893 0,'53'17'31,"-18"36"-16,-35-18-15,36-35 16,-36 36-16,35-36 16</inkml:trace>
  <inkml:trace contextRef="#ctx0" brushRef="#br0" timeOffset="-161405.65">14499 15787 0,'0'-35'16,"0"70"-16,0-123 31,35 88-15</inkml:trace>
  <inkml:trace contextRef="#ctx0" brushRef="#br0" timeOffset="-160730.83">14922 15593 0,'0'0'15,"18"0"17,53 70-17,-1 1 1,-52 35 0,-18-71-1,-18-123 48,18 35-48,0 18 1,141-1 31,-105 36-32,-36 18 17,0 35-17,0-18 1,-89 0 0,37 1-1</inkml:trace>
  <inkml:trace contextRef="#ctx0" brushRef="#br0" timeOffset="-160550.17">15293 15628 0,'18'0'0,"17"0"31,0 18-15,18 17 0</inkml:trace>
  <inkml:trace contextRef="#ctx0" brushRef="#br0" timeOffset="-160418.93">15134 15452 0,'0'0'16,"53"0"15</inkml:trace>
  <inkml:trace contextRef="#ctx0" brushRef="#br0" timeOffset="-160119.06">15540 15275 0,'0'0'0,"123"36"47,-87 16-32,17 1 1,-1 18 0,-52-36-1,36-35-15</inkml:trace>
  <inkml:trace contextRef="#ctx0" brushRef="#br0" timeOffset="-159716.45">15628 15469 0,'0'0'0,"0"-35"16,18 35-16,35-53 15,-18 53 1,0-53-16,0 53 0,-17 0 15,53 18 1,-36 17 0,-35 0-1,-18-35 32,18-35-31,0 0-16,-35 0 15,35-18 1,35 53 0,18 0-1,0 0-15,-18 0 16,-35 17 0,36-17-16,-36 36 15,0-1 1</inkml:trace>
  <inkml:trace contextRef="#ctx0" brushRef="#br0" timeOffset="-159553.3">15875 15099 0,'0'-35'0,"18"35"47,17 0-31</inkml:trace>
  <inkml:trace contextRef="#ctx0" brushRef="#br0" timeOffset="-152176.41">15134 16686 0,'-17'-53'63,"-19"53"-47,1 0-1,0 0 1,-18 0-1,-35 142 17,88-89-32,0-1 15,0 1-15,0-17 16,0-1 0,35 0-1,0-35-15,-35 35 16,35-35-1,18-35 1,36 35-16,-54-88 16,0 35-16,-35 18 0</inkml:trace>
  <inkml:trace contextRef="#ctx0" brushRef="#br0" timeOffset="-151742.87">15381 16669 0,'-53'0'63,"36"35"-17,17 18-30,0-18 0,52-52 46,-52-36-46,0 0 15,0 17-15,18 36-1,17 18 17,18 17-32,-35-35 15</inkml:trace>
  <inkml:trace contextRef="#ctx0" brushRef="#br0" timeOffset="-151326.83">15540 16404 0,'0'0'0,"0"18"16,0 52-16,35 1 15,0 88 1,71-18-1,-53-88 1,-18 17-16,-35-34 16,0-54 15,-52-123 0,16 53-31,-17-1 0,53 19 16,-53-54-1,53 89 1,18 0-16,17 35 31,54 0-15,-89 17 0,0 36-1,0 0-15,0-17 31</inkml:trace>
  <inkml:trace contextRef="#ctx0" brushRef="#br0" timeOffset="-151104.09">15787 16122 0,'0'0'0,"123"141"63,-87-53-48,-1-88-15,-35 53 16,0-18 0,17-35-1,-17 36-15</inkml:trace>
  <inkml:trace contextRef="#ctx0" brushRef="#br0" timeOffset="-150411.03">15893 16422 0,'0'0'15,"0"-88"1,17 52 15,-17-17-31,71 53 16,-54 0-1,19 0 1,-1 18 0,0-18-1,-35 35-15,0-52 47,0-36-31,0 17-1,0 1-15,36 35 47,34 0-31,-35 0 15,-35-35 16,36 35-16,-1 0-15,0-35 0,-35-1-1,36 1 1,-36 0-1,0 0 1,-18-18 0,-35 17-1,35 36 1,18 71 31,18-18-32,35-53-15,35 0 32,53-71-17,-35-35 1</inkml:trace>
  <inkml:trace contextRef="#ctx0" brushRef="#br0" timeOffset="-150139.99">16916 15222 0,'0'0'15,"0"89"16,0-19-31,35-17 0,-35 0 16,53 70 0,-18-52-1,-35-36-15,0 1 16</inkml:trace>
  <inkml:trace contextRef="#ctx0" brushRef="#br0" timeOffset="-149595.5">16810 15646 0,'0'0'16,"0"-36"-16,0 19 0,0-54 31,106-17 0,-53 88-31,-18 0 0,0 18 16,0 52-1,-35-17 1,36-18 0,-54-105 31,89 70 15,34 0-31,-52 0-31,-17-35 16,-36-1 0,-36-52 30,-17 53-30,53 70 15,36 18-15,-1-53-16,0 0 16,36 0-1,105-106 1,-140 106-1,-1-35-15</inkml:trace>
  <inkml:trace contextRef="#ctx0" brushRef="#br0" timeOffset="-148948.41">16175 17180 0,'0'0'15,"0"-17"32,106 17-31,-71 53-16,18 88 31,-53-106-15,-18-35 31,-52-124-32,17 72-15,53-19 16,53-17 15,-18 88-31,0 0 0</inkml:trace>
  <inkml:trace contextRef="#ctx0" brushRef="#br0" timeOffset="-148625.62">16510 17145 0,'35'-53'46,"-35"-53"-30,-17 36 0,-36 70-1,17 0 17,36 17-32,0 36 15,18 18 16,17-71-31,-35 35 0,53-35 16,-17 0 15,-1-88-15,0 53-16,-35-1 0,0 1 16</inkml:trace>
  <inkml:trace contextRef="#ctx0" brushRef="#br0" timeOffset="-148462.2">16492 16598 0,'-35'0'0,"70"0"16,-17 71 31,105 123-16,-70-141-31,-17-18 0,-36 0 16,53-35-16,-53 36 15,53-36-15</inkml:trace>
  <inkml:trace contextRef="#ctx0" brushRef="#br0" timeOffset="-148025.81">16986 16757 0,'0'0'0,"-53"-53"63,0 53-48,1 0 1,52 71 31,17 34-16,18-105-15,1-105 15,-36 69-15,0-34-1,106 87 32,-106 19-31,35-36-16,35-36 31</inkml:trace>
  <inkml:trace contextRef="#ctx0" brushRef="#br0" timeOffset="-147811.93">17057 16369 0,'0'0'0,"-35"0"16,52 18 15,36 52-15,-53-35-16,71 18 15,-71-35-15,53 35 0,-53-18 16,35 18-1,-35-18 1</inkml:trace>
  <inkml:trace contextRef="#ctx0" brushRef="#br0" timeOffset="-147612.08">17110 16633 0,'0'0'0,"0"-35"15,0-106 16,53 106-15,35-18 0,-53 53-1,18 0-15,-53 18 16,35-18-16,-35 70 0,36-35 16,-36 18-1</inkml:trace>
  <inkml:trace contextRef="#ctx0" brushRef="#br0" timeOffset="-147478.7">17321 16298 0,'0'0'0,"36"0"47</inkml:trace>
  <inkml:trace contextRef="#ctx0" brushRef="#br0" timeOffset="-146906.45">17586 16122 0,'-18'0'16,"36"0"-1,-71-35 17,18 158-17,35-88 1,0 1-16,0-1 16,17 0-16,-17 1 15,36-36 16,-36-18-31,35-17 16,-35-1 0,0-70-16,0 71 15,0 0-15,35 35 16,1 0 0,-1 18-1,0 17 1,-35 0 15,0-53 0,0-105-15,0 88 0,35-18-1,1 53 1,17 0-1,17 0-15,-35 0 16,-17 0 31</inkml:trace>
  <inkml:trace contextRef="#ctx0" brushRef="#br0" timeOffset="-140170.06">17939 15928 0,'0'0'0,"-36"35"32,36 0-32,-35-35 31,53 0 0,70 36-15,-35-36-1,-18 35 1,-35 0-16,0 1 31,-17-1-15,-19 0-1,1-35 1,0-18 0,35-52-1</inkml:trace>
  <inkml:trace contextRef="#ctx0" brushRef="#br0" timeOffset="-139617.74">17903 15787 0,'0'0'16,"18"53"31,35 17-31,18-17-1,-36 0 1,-35-18-1,35-35-15,-35 36 16,0-54 15,0-17-15,0-1-16,0 1 0,35-18 31,1 53-15,17 0-1,17 0 1,-17 0-16,-18 0 31,-35-35-15,0 0 0,0-18-1,-53 53-15,53-71 16,-17 71-1,17 18 17,35-18-17,0 0 1,1 0 0,-1-18-1</inkml:trace>
  <inkml:trace contextRef="#ctx0" brushRef="#br0" timeOffset="-139484.68">18309 15575 0,'-35'0'15,"70"0"-15,-105 0 16,105 0 15,35-53-15</inkml:trace>
  <inkml:trace contextRef="#ctx0" brushRef="#br0" timeOffset="-139044.06">18521 15416 0,'88'142'31,"35"16"0,-87-70-15,17-35-16,-53 0 16,-36-106 46,36 18-62,-141-124 16,71 18-1,70 53 1,0 53 0,17 35-1,36 0 1,-53 17 0,36 36-1,-36-17 16,0-1-15,-36-35-16,36 35 16,-70-35-1,34 0-15</inkml:trace>
  <inkml:trace contextRef="#ctx0" brushRef="#br0" timeOffset="-119069.86">1182 6703 0,'0'-35'0,"0"70"0,-35-70 15,-1 35 1,36-36-1,36 213 48,-1-72-47,-35-69-1,0-1-15,0 18 31,0 0-15,0-18-16</inkml:trace>
  <inkml:trace contextRef="#ctx0" brushRef="#br0" timeOffset="-118866.4">1041 7197 0,'0'0'0,"0"35"16,70-70 31,36-54-32,-35 89 1,-18-17 0</inkml:trace>
  <inkml:trace contextRef="#ctx0" brushRef="#br0" timeOffset="-118634.12">1005 6826 0,'0'0'0,"-53"-35"16,53 0-1,53-71 1,0 35 0,18 18-1,-36 53 1,0-35-16,36-18 16</inkml:trace>
  <inkml:trace contextRef="#ctx0" brushRef="#br0" timeOffset="-118052.93">2187 6279 0,'0'0'0,"0"-35"16,0 123 46,18 89-46,-18-142 0,35 71-1,0-71 16,1-88 1</inkml:trace>
  <inkml:trace contextRef="#ctx0" brushRef="#br0" timeOffset="-117753.39">2311 6526 0,'0'0'16,"35"89"30,0-89-30,18 53 0,18-53-1,-18-53-15,-18-71 32,-35 71-17,0 18 1,-71 35 15,36 0-15,0 0-1,35 18-15,0 34 32,0-16-32</inkml:trace>
  <inkml:trace contextRef="#ctx0" brushRef="#br0" timeOffset="-117468.42">2646 6315 0,'123'17'31,"-246"-34"-31,246 70 15,-87-18 17,-36-88 15,0 18-32,0-1-15,0-34 16,0 35-1,17 35-15</inkml:trace>
  <inkml:trace contextRef="#ctx0" brushRef="#br0" timeOffset="-117138.6">2999 6368 0,'0'-36'31,"35"-69"0,-35 52-15,0-18-1,-18 36 17,18 52-17,-35 54 1,35-36-1,0 18-15,18-53 16,17 35 0,0-35-1,53 0 1,-17-17 0,-36-36-16</inkml:trace>
  <inkml:trace contextRef="#ctx0" brushRef="#br0" timeOffset="-116096.45">3986 5539 0,'0'0'0,"-35"0"47,0 0 31,0 0-47,35 17-15,0 71-1,0-17 1,0-36-16,0 1 31,17-1-15,18-35-1,1 0 1,17-18 0,-18-52-1,-35-19 1,53 107 62,-35-18-62,17 0-16,0 0 31,0-18-16,-35-17-15,0 0 16,0 0 15,-17 35-15,-1 0-16,-35 35 16,53-17-1,0 17 1</inkml:trace>
  <inkml:trace contextRef="#ctx0" brushRef="#br0" timeOffset="-115573.02">4533 5380 0,'-35'0'47,"0"0"-32,-1 18 1,36 17 0,0 18-1,0-18 16,36-35 1,17-71-17,-53 36-15,0 0 16,0-71 0,0 18-1,-36-36 1,1 89-1,35-18 1,0 124 15,35 35-15,18-36 0,-53-17-16,35 18 15,1-71 1,-1 53-16,0-53 15,1 0 1</inkml:trace>
  <inkml:trace contextRef="#ctx0" brushRef="#br0" timeOffset="-115388.77">4745 5186 0,'35'70'47,"0"-34"-32,18-36-15</inkml:trace>
  <inkml:trace contextRef="#ctx0" brushRef="#br0" timeOffset="-115242.15">4815 5027 0,'0'-35'16,"0"70"-16,53-70 31</inkml:trace>
  <inkml:trace contextRef="#ctx0" brushRef="#br0" timeOffset="-114936.64">4974 5009 0,'35'53'16,"54"71"15,-89-89 0,0-176 32,0 70-32,17 71-15,19 0-1,16 18 1,-16 35-1,-36-35-15,35-18 16</inkml:trace>
  <inkml:trace contextRef="#ctx0" brushRef="#br0" timeOffset="-114272.98">5433 4904 0,'0'0'0,"0"-36"31,0-17 1,0 18-17,-18 35-15,1 0 31,-19 0-15,1 18 0,35 52-1,0-34-15,0-1 16,18 18 0,17-18-1,0-35 1,0 0-1,1-35 1,-36-53 0,0 17 15,53 159 16,-53-35-32,123 71-15,-17 123 32,-53-124-17,-53-70-15,0 18 16,0-36 0,-53-106 15,-35-70 0,88 53-31,-36 0 0,36 35 0,0 18 31,18-1-31,35 36 16</inkml:trace>
  <inkml:trace contextRef="#ctx0" brushRef="#br0" timeOffset="-112009.12">370 6491 0,'18'35'63,"70"18"-32,-70-17-15</inkml:trace>
  <inkml:trace contextRef="#ctx0" brushRef="#br0" timeOffset="-111868.91">476 6421 0,'71'35'47,"-1"0"-31,-34 53-16,34-52 15,-35-36-15</inkml:trace>
  <inkml:trace contextRef="#ctx0" brushRef="#br0" timeOffset="-110910.59">5874 4128 0,'-53'17'47,"53"54"-32,0-18-15,0-18 31,0 18-15,0-18-16,17 0 31</inkml:trace>
  <inkml:trace contextRef="#ctx0" brushRef="#br0" timeOffset="-110754.87">5997 4163 0,'0'17'47,"0"72"-31,0-36 15</inkml:trace>
  <inkml:trace contextRef="#ctx0" brushRef="#br0" timeOffset="-108475.58">670 8890 0,'0'0'16,"-35"-35"-16,0-1 31,52 107 16,-17-36-31,53 18-1,18-18 1,-36-35 15,-35-17-15,0-36-1,-18-71 1,-17 72 15,35 16-15</inkml:trace>
  <inkml:trace contextRef="#ctx0" brushRef="#br0" timeOffset="-108128.33">811 8714 0,'36'0'16,"-72"0"-16,107 70 15,-36-70 1,-35 53-1,0-123 64,0 34-64,0 1-15,88 35 47,-35 18-31,-17-18-1,-36 35 1,35-35 0</inkml:trace>
  <inkml:trace contextRef="#ctx0" brushRef="#br0" timeOffset="-107989.83">1129 8520 0,'35'17'31,"18"36"-15,-18-53-1</inkml:trace>
  <inkml:trace contextRef="#ctx0" brushRef="#br0" timeOffset="-107851.9">1094 8502 0,'0'-35'0,"0"70"16,-36-70-16,36-1 15,71 36 1</inkml:trace>
  <inkml:trace contextRef="#ctx0" brushRef="#br0" timeOffset="-107428.99">2205 8184 0,'35'53'47,"53"36"-16,-52-54-15,-36 18-1</inkml:trace>
  <inkml:trace contextRef="#ctx0" brushRef="#br0" timeOffset="-107259.17">2258 8555 0,'0'0'0,"88"-53"47,-17-53-32,-19 106 1,-52-70-16</inkml:trace>
  <inkml:trace contextRef="#ctx0" brushRef="#br0" timeOffset="-107096.7">1993 8326 0,'0'0'16,"0"-53"0,35 17-16,1-17 15,-1 1 1,71-37-1</inkml:trace>
  <inkml:trace contextRef="#ctx0" brushRef="#br0" timeOffset="-106878.95">2399 7885 0,'18'88'79,"-18"-53"-79</inkml:trace>
  <inkml:trace contextRef="#ctx0" brushRef="#br0" timeOffset="-106727.99">2417 7849 0,'105'89'31,"-105"34"-15</inkml:trace>
  <inkml:trace contextRef="#ctx0" brushRef="#br0" timeOffset="-106363.02">1711 8237 0,'0'0'0,"-35"-17"31,52 34 32,89 54-48,-71-71 1</inkml:trace>
  <inkml:trace contextRef="#ctx0" brushRef="#br0" timeOffset="-106213.91">1817 8255 0,'-35'0'16,"123"0"31,-53 0-47</inkml:trace>
  <inkml:trace contextRef="#ctx0" brushRef="#br0" timeOffset="-105539.12">3334 7320 0,'0'0'15,"-18"0"1,124 53 31,-36 0-32,-17 0 1,-53 35-16,36-53 16,-1 1 15</inkml:trace>
  <inkml:trace contextRef="#ctx0" brushRef="#br0" timeOffset="-105248.39">3616 7444 0,'71'35'31,"-71"0"-31,35-35 16,0 0 0,0 0-1,-35-17 1,-17-19 15,-19 1-15,1 35-1,35 35 17,0 1-17</inkml:trace>
  <inkml:trace contextRef="#ctx0" brushRef="#br0" timeOffset="-104973.91">3881 7338 0,'70'0'47,"-17"35"-32,-18-35 1,-35-71 62,0-52-62</inkml:trace>
  <inkml:trace contextRef="#ctx0" brushRef="#br0" timeOffset="-104662.68">4198 7214 0,'0'0'32,"0"-35"14,0 0-30,-35-1-16,-18 36 31,18 18-15,35 35 0,17-18-1,19-35-15,-1 0 16,18 0-1,-18 0 17,-35-17-32</inkml:trace>
  <inkml:trace contextRef="#ctx0" brushRef="#br0" timeOffset="-104496.43">4216 6791 0,'35'141'63,"0"-141"-48</inkml:trace>
  <inkml:trace contextRef="#ctx0" brushRef="#br0" timeOffset="-104344">4286 6720 0,'0'0'16,"0"18"0,36 70 15,-36-52-31</inkml:trace>
  <inkml:trace contextRef="#ctx0" brushRef="#br0" timeOffset="-103797.92">2893 7461 0,'70'18'62,"-34"17"-46</inkml:trace>
  <inkml:trace contextRef="#ctx0" brushRef="#br0" timeOffset="-103662.14">2981 7426 0,'0'0'15,"141"0"32,-106 0-47,-17 0 16</inkml:trace>
  <inkml:trace contextRef="#ctx0" brushRef="#br0" timeOffset="-102765.49">5027 6350 0,'35'35'31,"1"1"0,-1-36-15</inkml:trace>
  <inkml:trace contextRef="#ctx0" brushRef="#br0" timeOffset="-102598.93">5115 6315 0,'-35'0'0,"53"0"47,-18 17-31,35 1-1,-17-18-15,-18 71 16</inkml:trace>
  <inkml:trace contextRef="#ctx0" brushRef="#br0" timeOffset="-101931.83">5521 6315 0,'0'-36'62,"-18"36"-46,-17 124 47,35-1-32,35-123 0,36 0-15,-71-35-16,35-35 15,-35-1 17,35 71-1,18 53-16,0-18-15,0-35 16,-18 0 0,1-53-1,-36 18 17,-36 17-17,-16 18 1,16 0-1</inkml:trace>
  <inkml:trace contextRef="#ctx0" brushRef="#br0" timeOffset="-101484.08">6032 6121 0,'0'-36'0,"-17"36"47,-18 0-32,35 18 1,0 17 0,17-35-1,18-17 16,-35-36-15,0 0 0,0 18-1,0-54 1,0 36-16,-52 1 16,-19-54-1,36 70 1,70 125 31,0-54-32,1 0-15,-1 18 16,35 0 0,-34-18-16,-1-35 31</inkml:trace>
  <inkml:trace contextRef="#ctx0" brushRef="#br0" timeOffset="-101318.06">6227 5768 0,'0'35'16,"0"-70"-16,35 123 31,-35-53-31,35-35 31,-35 36-31</inkml:trace>
  <inkml:trace contextRef="#ctx0" brushRef="#br0" timeOffset="-100918.35">6279 5662 0,'0'0'0,"71"18"47,-36 17-32,1-53 48,-36-35-48,0 18 1,35 35 15,0 35-15,-35 1-16,35-36 0,-35 53 16,36 17-1,-36-17 1,0-18-1,0-70 17</inkml:trace>
  <inkml:trace contextRef="#ctx0" brushRef="#br0" timeOffset="-100718.98">6526 5133 0,'0'0'16,"0"53"15,18-53-15,17 0 15</inkml:trace>
  <inkml:trace contextRef="#ctx0" brushRef="#br0" timeOffset="-100600.54">6579 5045 0,'0'0'15,"53"35"17,-17 106-1,-1-106-31</inkml:trace>
  <inkml:trace contextRef="#ctx0" brushRef="#br0" timeOffset="-99069.95">1446 10231 0,'0'0'0,"-70"0"16,70-36-1,-53 36-15,18 0 16,-1-35 0,19 35-1,158 194 48,-88-123-48,-53-36-15,53 0 32,-53-88 15,0 18-32,0 0-15,0-1 16,17 36-1,54 0 1,-36 18 0,-35 53-1,0-54 1,0 19 0,-35 16-1,-18-34 16,18-18-15</inkml:trace>
  <inkml:trace contextRef="#ctx0" brushRef="#br0" timeOffset="-98918.45">1640 10266 0,'36'17'0,"-1"-17"15,-35 18 1,35-18-16,-35 35 16</inkml:trace>
  <inkml:trace contextRef="#ctx0" brushRef="#br0" timeOffset="-98786.46">1570 10107 0,'-35'0'16,"70"0"-16,-53 0 31,71 0-15</inkml:trace>
  <inkml:trace contextRef="#ctx0" brushRef="#br0" timeOffset="-96236.58">2805 9437 0,'0'0'0,"-36"0"16,54 0 46,-18 35-46,53-35-16,-53 35 0,35-35 16,0 53 15,-35-17-15,36-1-1,-36 0 1</inkml:trace>
  <inkml:trace contextRef="#ctx0" brushRef="#br0" timeOffset="-96029.1">2928 9825 0,'0'0'0,"35"-18"31,71-35 0,-106 0-31,18 53 0,-18-35 16,53 0-1,-53 0 1</inkml:trace>
  <inkml:trace contextRef="#ctx0" brushRef="#br0" timeOffset="-95838.85">2716 9596 0,'0'0'16,"-35"-36"-1,35-52 1,0 53 0,35 0-16,-35-1 0,18 1 15,17 35 1,54-53-1</inkml:trace>
  <inkml:trace contextRef="#ctx0" brushRef="#br0" timeOffset="-95465.62">3334 9066 0,'0'0'0,"-53"0"15,18-53 1,123 177 46,-53-89-46,0 1-16,-35-1 16,88 53-1,-52-88 1</inkml:trace>
  <inkml:trace contextRef="#ctx0" brushRef="#br0" timeOffset="-95156.72">3545 9155 0,'0'0'15,"18"88"1,106-53 31,-89-35-32,-35-35 1,0-36-16,0 18 16,-18 53-1,-52-35 1,34 35-16,-17 0 31,0 71 0,71-71-31</inkml:trace>
  <inkml:trace contextRef="#ctx0" brushRef="#br0" timeOffset="-94590.03">3687 9049 0,'0'0'16,"35"0"-1,35 0 1,-34 0 0,17 0-16,-53-36 78,0-52-63,0 35 1,52 53 15,-16 0-15,-1-35-1,18 0 1,-53 0 15,0-1-15,-18 36-16,-52-35 31,34 35-15,36 35-1,0 18 1,0-18-16,71 36 31,-36-53-15,-17-18 0,53-36-1,-1-87 1,-35 52-1</inkml:trace>
  <inkml:trace contextRef="#ctx0" brushRef="#br0" timeOffset="-94406.47">4233 8202 0,'0'0'0,"36"35"47,-1 1-31,0-36-1</inkml:trace>
  <inkml:trace contextRef="#ctx0" brushRef="#br0" timeOffset="-94263.86">4322 8079 0,'0'0'16,"17"17"0,18 19 15,-35 34-15,0-35-16</inkml:trace>
  <inkml:trace contextRef="#ctx0" brushRef="#br0" timeOffset="-93591.17">2028 9666 0,'-35'0'0,"106"35"63,-36-35-48,18 36 1</inkml:trace>
  <inkml:trace contextRef="#ctx0" brushRef="#br0" timeOffset="-93444.97">2134 9578 0,'0'0'15,"88"18"16,-35 17-15,-17-35-16</inkml:trace>
  <inkml:trace contextRef="#ctx0" brushRef="#br0" timeOffset="-91959.13">4957 8520 0,'35'88'47,"0"-53"-31,-35 0-16,0 1 0,35-1 15</inkml:trace>
  <inkml:trace contextRef="#ctx0" brushRef="#br0" timeOffset="-91238.32">5309 7532 0,'0'0'16,"-17"0"-1,158 141 48,-18 0-32,-123-106-31,36-35 0,-36 53 16,35-53-16,0 0 31</inkml:trace>
  <inkml:trace contextRef="#ctx0" brushRef="#br0" timeOffset="-90943.04">5662 7708 0,'0'35'16,"88"1"-1,-17-36 1,-18 0-1,-53-18-15,35-52 32,-35 52-32,-18-88 47,-158 106-16,176 18-31,0 17 15,0 18 1</inkml:trace>
  <inkml:trace contextRef="#ctx0" brushRef="#br0" timeOffset="-90659.99">5874 7514 0,'35'0'16,"18"0"0,0 0-1,53 35 17,-124-140 46,-35 34-63,53 36-15</inkml:trace>
  <inkml:trace contextRef="#ctx0" brushRef="#br0" timeOffset="-90358.79">6244 7373 0,'0'-18'32,"35"-70"-17,-35 53 1,-35-18 15,-18 53-15,18 0-16,35 106 31,0-71-15,18 0-16,35-35 31,-1-17-15,19-71-16,-71 52 0,35 1 15,-35 0 1</inkml:trace>
  <inkml:trace contextRef="#ctx0" brushRef="#br0" timeOffset="-89011.8">4445 7320 0,'-35'0'31,"105"18"31,177 88-30,-88-106-17,-36-18 1,-87 18 0,-1-35-16,36-1 31,-36 36-31,0-53 0,0 53 0,1-88 31,52 18-15,0-1-16,-88 36 0,53-18 15,-53-35 1,35 17 0,-35 36-1,0 17-15,-17-35 31,17 18-15,0 18 0</inkml:trace>
  <inkml:trace contextRef="#ctx0" brushRef="#br0" timeOffset="-87529.98">6597 6703 0,'-18'0'62,"18"35"-15,0 0-31,0 1 0,0 17-1,18-53 1,-18 35-16,35-35 15,-17 0-15,17 0 32,36-18-17,-71-35 1,0 18-16,35-18 31,18 53 32,-18 0-48,0 0 1,1-53 0,-36 18-1,35 35-15,-35-35 0,0-1 31,-35 36-15,-18 18 0,53 35-1,0-18 1</inkml:trace>
  <inkml:trace contextRef="#ctx0" brushRef="#br0" timeOffset="-87075.21">7126 6403 0,'-18'0'32,"-17"0"-17,35 35-15,-35-35 16,35 71-1,18-71 1,17 0 0,0 0-1,0-88 1,-35 35 15,-17-53-15,-19 106-1,36-88-15,-52 52 16,-19 1 0,71 0-1,0 88 17,123 70-17,-52-52 1,-36-36-1,18-35-15,-18 0 16</inkml:trace>
  <inkml:trace contextRef="#ctx0" brushRef="#br0" timeOffset="-86896.52">7285 6121 0,'0'0'0,"0"35"31,17 0-31,19-35 31,-1 0-15</inkml:trace>
  <inkml:trace contextRef="#ctx0" brushRef="#br0" timeOffset="-86746.65">7214 6032 0,'36'-17'47</inkml:trace>
  <inkml:trace contextRef="#ctx0" brushRef="#br0" timeOffset="-86323.76">7373 6015 0,'71'53'47,"-142"-106"-47,177 141 15,-106-106 63,0-17-62,35 0-16,-35 0 16,35 35-1,-35-36 1,0 1 0,36 123 46,87 36-46,-88-124-1,1 88 1,-1-53-16,-35 71 31,-71-71-15,-17-35-1,0-106 1</inkml:trace>
  <inkml:trace contextRef="#ctx0" brushRef="#br0" timeOffset="-86126.8">7567 5450 0,'18'53'47,"17"-53"-31</inkml:trace>
  <inkml:trace contextRef="#ctx0" brushRef="#br0" timeOffset="-85996.74">7620 5327 0,'35'18'0,"1"35"16,-36-1 15,0 19-31</inkml:trace>
  <inkml:trace contextRef="#ctx0" brushRef="#br0" timeOffset="-85048.16">4762 7814 0,'0'0'0,"0"-18"31,-17 18-15,52 0 46,0 18-46,1-18 0</inkml:trace>
  <inkml:trace contextRef="#ctx0" brushRef="#br0" timeOffset="-84899.02">4833 7673 0,'159'35'62,"-159"0"-46,35-35-16</inkml:trace>
  <inkml:trace contextRef="#ctx0" brushRef="#br0" timeOffset="-15317.73">18962 14076 0,'0'-35'157,"141"-36"-142,-106 18 1,71 0-1,-71-17 1,1 17-16,52 53 16,-53-36-16,0 1 31,1 35 31,-36 18-46</inkml:trace>
  <inkml:trace contextRef="#ctx0" brushRef="#br0" timeOffset="-14639.6">19861 14076 0,'-17'-18'78,"-71"-52"-31,52 34-32,1 1 1,0 0 15,-53-89-15,52 89-1,1 35 1,35-35-16,-35 35 16,35-36-1,-36 36 16,36 18 32,53 17-47</inkml:trace>
  <inkml:trace contextRef="#ctx0" brushRef="#br0" timeOffset="-5440.02">19015 13494 0,'-18'0'31,"-17"0"1,105 17 30,1 89-46,-36-106-16,-35 71 15,0-54 1,-17-17 47,-19-141-32,36 106-31,18-18 31,35 53-15</inkml:trace>
  <inkml:trace contextRef="#ctx0" brushRef="#br0" timeOffset="-5070.06">19315 13600 0,'53'-106'63,"-53"70"-47,0 1-1,-18 0 1,-17 35 15,-1 70 0,36-34-15,0-1 0,36-35-1,17 35 1,-1-35-1,54-17 1</inkml:trace>
  <inkml:trace contextRef="#ctx0" brushRef="#br0" timeOffset="-4522.4">19650 13370 0,'0'-35'31,"-36"53"0,-69 35-15,105-1-16,0-16 31,35-1-15,0-35-1,-17 0-15,17 0 16,-35-18 0,53-35-1,-53 1-15,-35-72 32,-18 36-17,-53-18 32,106 124 16,18 17-63,-18 0 15,53 18-15,-53-18 16,88 18-16,-88-17 0,53-36 15,-53 53-15,35-53 16,-35 35-16,35-35 31,0 35-15</inkml:trace>
  <inkml:trace contextRef="#ctx0" brushRef="#br0" timeOffset="-3980.99">19826 13264 0,'0'0'16,"0"-35"0,0 53 62,18 70-47,17-88 0,0 0-15,-35-35 15,0-53 0,0 17-31,0 124 63,36 0-48,-36 0 1,35-53-16,-35 35 16,35-35-1,-35 35-15,35-35 32,-35 36-17,36-36 1</inkml:trace>
  <inkml:trace contextRef="#ctx0" brushRef="#br0" timeOffset="-3328.17">20161 13088 0,'-17'0'47,"17"18"-31,0 70 0,0-35-1,17-18 1,71 0 31,-52-35-32,-36-17-15,35 17 16,-35-53 0,35 18-1,-35-18 1,0 17-16,0 1 31,-17 0 0,-19 70 1,36 18-17,0-18 1,0 1-1,18-36 1,17 0 15,1 0-15,-1-36 0,0 1-1,0 0 16</inkml:trace>
  <inkml:trace contextRef="#ctx0" brushRef="#br0" timeOffset="-2432.64">20638 13582 0,'0'-35'16,"-36"-1"-1,36 72 48,0-1-48,0 0-15,18 53 32,17-88-17,0 0 1,1 0-1,-36-17 1,0-54 15,0 18-15,53 71 31,0 17-16,52-35-15,-105-35-1,18 0 1,-18-1 0,0 1-1,-35 0 1,-1 35-1</inkml:trace>
  <inkml:trace contextRef="#ctx0" brushRef="#br0" timeOffset="-2099.93">20902 13441 0,'0'17'31,"35"19"16,36 17-16,-1-89 1,-34 1-1,-36-35-16,0 34 1,-71 36 15,18 0-15,18 36 0,35-1-1</inkml:trace>
  <inkml:trace contextRef="#ctx0" brushRef="#br0" timeOffset="-1813.77">21096 13300 0,'35'0'31,"54"0"0,-89 17-31,52-17 0,-52 36 0,0-1 47,0-53 0,0-105-31,0 70-1,71 53 1</inkml:trace>
  <inkml:trace contextRef="#ctx0" brushRef="#br0" timeOffset="-1116.48">21467 13159 0,'0'0'0,"-36"-36"31,19 36-15,-54 0 0,71 18-16,-35 17 31,35 1-15,53 16-1,-53-16-15,53-36 16,-18 0-1,0 0 1,-35-18 0,0-35-1,0-17 1,0 34-16,0-17 16,-35-17-16,35 17 15,-88-18 1,105 177 31,54 0-16,-18-35-31,-18-18 16,0-53-1,18-18 16,-53-35-15,0 18-16,0-1 31,18 36-15,17 0 0,36 36-1,-18 17 1,-18-53-1,-35 35-15,0 0 16,0 0 15,-18-35 1,-17 0-17</inkml:trace>
  <inkml:trace contextRef="#ctx0" brushRef="#br0" timeOffset="-651.14">22225 12665 0,'0'53'47,"18"0"-32,17 52 1,0-16-1,-35-54 1,35-35 0</inkml:trace>
  <inkml:trace contextRef="#ctx0" brushRef="#br0" timeOffset="-225.93">22260 12841 0,'0'-35'15,"0"0"1,36 35 0,34-71-1,-35 71-15,1 0 31,-19 0-15,-17 35 0,36-35-1,-36 36-15,35-36 0,71 0 47,-71-71-16,-35 36-15,-18-1 0,-52 36-1,-1 0 1,71 18 0,-53-18-16,53 71 0,-35 34 31</inkml:trace>
  <inkml:trace contextRef="#ctx0" brushRef="#br0" timeOffset="183.35">21960 13476 0,'0'0'0,"-35"-70"16,35 140 46,18 106-46,-18-140 0,0-1-1,35-35-15,-35 35 16,35 1-1</inkml:trace>
  <inkml:trace contextRef="#ctx0" brushRef="#br0" timeOffset="933.46">21819 13741 0,'0'-36'31,"18"-17"-15,17 1 0,1 16-16,158-122 47,-194 69-16,-18 89 0,-17 0-15,-1 18-1,36 53-15,18-1 16,17 1 0,1-36-1,-36 0-15,35-35 31,-35 35-15,0-105 15,0 17-15,35 53 31,0 18-32,1-18-15,-36 35 0,35-35 32,35 0-17,-70-35-15,36 35 16,-36-53 0,35-18-16,-35 18 31,-18 0-16,-17 53 17,35 71-1,0-36-31,0 18 0,18-18 31,17-35-15,71 0-1,-71-17-15,0 17 16,1-88 0</inkml:trace>
  <inkml:trace contextRef="#ctx0" brushRef="#br0" timeOffset="1132.27">22648 13264 0,'0'53'31,"0"-106"-31,0 177 16,18-89 0,17 0-1,1 1 1,-1-36 15</inkml:trace>
  <inkml:trace contextRef="#ctx0" brushRef="#br0" timeOffset="1265.31">22542 13159 0,'0'0'16,"36"0"15</inkml:trace>
  <inkml:trace contextRef="#ctx0" brushRef="#br0" timeOffset="1547.16">22701 13176 0,'106'36'31,"-18"34"0,-88-35-15,36 1 0,-54-36 31,18-106-32,-35 53 1,35 18-16,0-36 15,35 71-15,-35-53 16</inkml:trace>
  <inkml:trace contextRef="#ctx0" brushRef="#br0" timeOffset="2196.68">23142 13035 0,'0'0'0,"0"-35"15,36 35 16,52 18-15,-35 34 0,-18 1-1,-35-17 1,-18-72 46,18-87-46,0 70-16,0 18 0,0-1 16,36 1-1,52 53 17,-35 52-17,-18-17 1,0-53-1,0 0 1,1 0 0,-36-17-16,35-36 15,-35-36 1,-35 37 0,-71 16 15,71 36-16,35 36 1,0-1 0</inkml:trace>
  <inkml:trace contextRef="#ctx0" brushRef="#br0" timeOffset="2564.35">23760 12718 0,'0'105'63,"52"-105"-48,-52 36-15,106-36 31,-35-53-15,-36 18 0,-35-18-1,0 0-15,-17-18 16,-54 71 0,36 0-1,17 18 16</inkml:trace>
  <inkml:trace contextRef="#ctx0" brushRef="#br0" timeOffset="2830.48">23989 12418 0,'0'0'15,"0"35"32,0 36-31,53-1 0,-18-35-1,-17-35-15,17 0 31,0 0-15,1-17 0,-36-71-1</inkml:trace>
  <inkml:trace contextRef="#ctx0" brushRef="#br0" timeOffset="2979.05">24059 12471 0,'0'0'15,"0"-18"17,36 0-17,-36-17-15,53 0 16,-18 35 0</inkml:trace>
  <inkml:trace contextRef="#ctx0" brushRef="#br0" timeOffset="3533.6">24465 12224 0,'0'-18'0,"-17"18"63,-19 0-48,36 71 1,18-18 0,35-53 15,0 0-16,17-18 1,-70-17 0,0-1-16,0 1 31,-88-53-15,53 88 15,35 18-16</inkml:trace>
  <inkml:trace contextRef="#ctx0" brushRef="#br0" timeOffset="3832.34">24571 12118 0,'35'-35'0,"53"35"15,-52 0-15,-19 0 31,89 53 1,-106-36-32,0 18 31,-17-35 0,17-70-15,0 35-16,-36-1 15,36-17-15,0 1 16,0 16-16,18 1 16,35 35-1</inkml:trace>
  <inkml:trace contextRef="#ctx0" brushRef="#br0" timeOffset="4755.95">23671 13282 0,'0'0'0,"0"-35"16,-35 0-1,35-1 1,-35-34 0,35 87 46,17 213-31,-17-160-15,53-17 0,-53-18-1,0 1-15,0-72 47,0 1-31,36-53-1,17 17 1,-1 71 0,1 0-1,-53 18 1,36-18-16,-36 53 0,0 17 31,0-34-15,-18-36-1,-70 35 17,53-35-17</inkml:trace>
  <inkml:trace contextRef="#ctx0" brushRef="#br0" timeOffset="5312.27">24165 13229 0,'0'-35'0,"-17"0"31,-19 35 0,1 0-15,17 17 0,-34 36-1,52 18 1,0-36-1,17 0 17,18-35-17,1 0 1,-1-17 0,-35-19 15,0 1-31,0 0 0,0 0 31,0 52 32,35-17-48,-35 35-15,36 1 31,-1-36-15,18-18 0</inkml:trace>
  <inkml:trace contextRef="#ctx0" brushRef="#br0" timeOffset="5611.44">24324 13035 0,'0'0'15,"-71"18"17,71 17-1,36 0-15,17-35-16,-18 0 15,36 36 1,-71-1 15,-36 0-15,1-35-1,35-17 17</inkml:trace>
  <inkml:trace contextRef="#ctx0" brushRef="#br0" timeOffset="5910.31">24448 13141 0,'52'-35'31,"19"-53"0,-71 17-15,0 53 0,0-17 15,-53 35-16,53 18 1,-35 70 0,35-35-1,53-18 1,-18-35 0,18 35-1,35-88 1,18-52-1</inkml:trace>
  <inkml:trace contextRef="#ctx0" brushRef="#br0" timeOffset="6194.34">24888 12453 0,'-52'0'0,"104"0"16,-140 0-16,53 0 15,35 18 1,0 17 0,0 71-16,0-36 0,35-34 15,18 34 1,0-35-16,18 54 31,-71-72 0,35-17 1</inkml:trace>
  <inkml:trace contextRef="#ctx0" brushRef="#br0" timeOffset="6843.49">24888 12859 0,'0'-36'16,"0"1"-1,0 106-15,53-195 16,-53 54-16,53 70 16,-53-18-16,36 18 15,-36 35 32,0 71-16,35-71-31,35-35 47,-70-17-31,36 17 0,-36-35-16,0-1 15,-53 36 1,17-17-1,19 17 1,-18 0 0,35-36-1,0-52 1,17 18 0,36 70-16,-53-36 15,106 36 16,-106 18-31,53-18 0,-53 71 16,53-36 0,-53 0 15,-18-35 16,18-53-32,-53-17 1,53 34-16,18 1 16,52 0-1</inkml:trace>
  <inkml:trace contextRef="#ctx0" brushRef="#br0" timeOffset="7456.29">25418 12382 0,'0'53'31,"17"-17"0,-17-1-15,0 0-16,0 1 31,-17-160 32,17-35-48,0 124 1,35 35 15,0 53-15,-35 0-16,35-18 15,-35 0 17,-17-105 30,17-54-46,0 89-16,17-18 31,19 71-15,-1 35-1,-35-36-15,35-17 0,1 106 47,-1-53-16</inkml:trace>
  <inkml:trace contextRef="#ctx0" brushRef="#br0" timeOffset="59100.06">2769 15046 0,'0'0'0,"-35"0"16,0 0 0,211 0 62,-141 18-63,1-18-15,17 53 16,-18-1 0,-35 19-1,0-18 1,-53-71 15,-35-88-15,53-35-1,35 53 17,0 35-32,35 18 15,18 35 1</inkml:trace>
  <inkml:trace contextRef="#ctx0" brushRef="#br0" timeOffset="59466.84">3016 14852 0,'0'-35'16,"88"52"31,-88 19-32,89-36 1,-54 0-1,-35-18-15,0-70 32,0 35-1,0 18-31,-35 35 16,-1-36-1,54 36 16,35 18-15,-53 17-16,53-35 16,-18 35-1</inkml:trace>
  <inkml:trace contextRef="#ctx0" brushRef="#br0" timeOffset="59803.38">3334 14482 0,'88'35'47,"-18"18"-31,-70-18 15,-35-106 16,0 36-32,0-35 1,35 34 0,35 36-16,0 0 15,18 0 1,18 18-1,-54-18 1</inkml:trace>
  <inkml:trace contextRef="#ctx0" brushRef="#br0" timeOffset="60166.3">3616 14235 0,'18'0'15,"52"17"1,-17 19 0,-53-1-16,35-35 15,-35 35 1,0-53 31,-53-52-32,18 35-15,35-18 32,18 53-17,35 0 1,17 0 15,-52 0-31,-18 17 16,35-17-1</inkml:trace>
  <inkml:trace contextRef="#ctx0" brushRef="#br0" timeOffset="60349.44">3881 13970 0,'17'18'31,"36"-18"-16,0 35 1,-35-35-16,-18 35 16</inkml:trace>
  <inkml:trace contextRef="#ctx0" brushRef="#br0" timeOffset="60483.12">3757 13899 0,'-35'0'16,"70"0"-16,-70-35 0,105 35 47</inkml:trace>
  <inkml:trace contextRef="#ctx0" brushRef="#br0" timeOffset="61124.25">3986 13794 0,'0'0'16,"36"0"-16,-1 0 15,0 17 17,1 19-17,-54-125 63,-53 19-62,71 34 0,18 36-1,17 0 1,18 18-1,18-18 1,-36 0-16,-17 0 31,-18-18-15,0-34 0,-18-54 15,-17 70-16,35 89 17,123 53-17,-17-53-15,-18 18 16,247 123 0,-211-71-1,-89-17 1,-35-88-16,-18 35 15,-211-53 1,35-53 0,159-71-1,35 71 1,0 0-16,53-52 31,-18 69-31</inkml:trace>
  <inkml:trace contextRef="#ctx0" brushRef="#br0" timeOffset="66110.98">3775 16157 0,'0'0'0,"-36"0"31,107 0 31,105 0-30,-140 35-32,-1-35 0,-35 36 15,53-1 1,-53 18 0,0-18-1,-18-35 16,-105-141-15,87 35 0,36-17 15,71 70-15</inkml:trace>
  <inkml:trace contextRef="#ctx0" brushRef="#br0" timeOffset="66533.18">4092 15893 0,'36'35'47,"34"0"-31,-17-35-1,-18 0 1,1 0 0,-36-17-1,0-19 1,-18-17-1,-17-70 1,88 141 47,-18-18-48,-35 35-15,53-35 16,-18 0-1</inkml:trace>
  <inkml:trace contextRef="#ctx0" brushRef="#br0" timeOffset="66880.9">4427 15628 0,'0'18'0,"53"35"15,-53-18 17,36-35-17,-36-35 17,-36-36-17,1 1-15,35 34 16,0 19-1,0-19-15,35 36 16,53 0 0,-17 0-1,-36 36 1,1-1 0</inkml:trace>
  <inkml:trace contextRef="#ctx0" brushRef="#br0" timeOffset="71376.15">3510 15522 0,'-35'0'32,"35"-17"-17,0-19 16,70 36-15,1 0 0,-36 18-1,1 17 1,-36 1 15,0-54 0,-71-17-15,71-1-16,-53-17 0,53-17 31,0 17-15,106-18 0,-88 71-16</inkml:trace>
  <inkml:trace contextRef="#ctx0" brushRef="#br0" timeOffset="71774.05">3898 15152 0,'0'-35'0,"0"70"0,-53-106 47,18 89-16,35 35-15,0 17-1,18-34 1,17-36 15,-35-53-15,0 0-1,0 18 1,0-1-16,88 36 63,-17 0-32</inkml:trace>
  <inkml:trace contextRef="#ctx0" brushRef="#br0" timeOffset="72146.17">4022 14870 0,'35'0'31,"18"52"-16,-18-16 1,-35-1 0,-17-88 46,-19-17-46,36 34-1,0 1 1,88 35 15,-17 18-15,-36-18 0,-35 35-1,36-35 1</inkml:trace>
  <inkml:trace contextRef="#ctx0" brushRef="#br0" timeOffset="73416.21">4463 16581 0,'88'0'63,"-18"35"-32,-34-35-31,-36 53 0,0-18 15,-36 0 32,-52-105-31,53-36 0,35 71-16,0-36 15,18-17 1,17 88-1,-35-35 1</inkml:trace>
  <inkml:trace contextRef="#ctx0" brushRef="#br0" timeOffset="73738.47">4639 16298 0,'0'18'15,"53"35"16,17-53-31,-34 0 16,-1-35 47,-70-89-48,35 89-15,17 35 63,54 17-48,-18-17 1,-53-17 0</inkml:trace>
  <inkml:trace contextRef="#ctx0" brushRef="#br0" timeOffset="74055.03">4904 16016 0,'53'35'31,"-1"1"-15,-16-36-1,-54-89 63,-17 54-78,35-35 32,17 70-32,36 0 15,0 0 1,-17 0-1</inkml:trace>
  <inkml:trace contextRef="#ctx0" brushRef="#br0" timeOffset="74354.26">5133 15822 0,'53'0'46,"-18"18"-30,-53-71 47,-17 18-48,35-36 1,35 71 15,18 0-15,-17 0-1,-1 0 1</inkml:trace>
  <inkml:trace contextRef="#ctx0" brushRef="#br0" timeOffset="74893.3">5327 15593 0,'35'-35'31,"1"-1"-15,-36 1 0,0 0-1,0-1 1,-36 1 15,1 53 0,35 35-15,0 0 0,0-18-1,35-35-15,71 0 31,-53 0-15,-53-18-16,35 18 16,-35-53-16,0 18 15,0-18 1,0 0 0,-17-17-1,87 105 48,36-35-32,-71-88 0,-35 17-15</inkml:trace>
  <inkml:trace contextRef="#ctx0" brushRef="#br0" timeOffset="76502.01">2205 15293 0,'0'-35'31,"-53"123"63,53-71-94,0 54 0,0-18 16,35 53 15,36-106-15,-36 35-16,18-35 15,-18 0-15,18 0 16,71 71 0,-71-1-1,-53 1 1,0-36-16,0 0 15,0 1 1,0 16-16,0-69 63,0-36-48,88 18 1,-18 52-1,-34 19 1,17-1 0,52 106-1,-69-88 1,87 88 0,-52-70-1,-1-1 1,-35-70-16,36 53 15,17 0 1,-53 17-16,1-70 16,-1 53-16,0-53 15,1 71-15,-1-71 16,0 53 0,36 0-16,-1 0 15,-34-36 1,16-17-1,-52 71-15,159-36 32,-88 0-17,-36 1 1,36-36-16,-1 35 31,36-35-15,-71 0-16,18 35 31,0-35-15,-18 0-16,1 0 15,-1-88 1,18 18 0,-53 17-1</inkml:trace>
  <inkml:trace contextRef="#ctx0" brushRef="#br0" timeOffset="84995.85">5380 13564 0,'-35'0'31,"52"-35"32,19-36-48,-36 19-15,70-1 16,18-141 15,-88 211 32</inkml:trace>
  <inkml:trace contextRef="#ctx0" brushRef="#br0" timeOffset="85463.27">5309 13159 0,'0'0'0,"36"0"78,34 0-62,-35 0-16,1-36 15,34 1 1,-34 0 0,-36 0-1,0-1 16,0 89 32,105 229-32,-52-246-31,-17 69 16,-1-87 15,0-18 0,-35-35-31</inkml:trace>
  <inkml:trace contextRef="#ctx0" brushRef="#br0" timeOffset="85957.77">5927 12400 0,'-53'0'31,"53"-35"0,35 35 1,71 0-17,-36 0-15,-34 0 0,-19 0 16,36 17-1,-17 36-15,-36-35 32,0 17-17,-18-35 17,-88-53-1,106 0-31,-35-17 0,35-54 31,17 89-15,36-18-1,-53 18-15</inkml:trace>
  <inkml:trace contextRef="#ctx0" brushRef="#br0" timeOffset="86424.64">6227 12030 0,'-36'0'31,"36"17"-15,18 19 15,35 17-31,70-1 47,-87-69-32,-1-18 1,-35-36 0,-18 18-1,-17 0 1,35 18-16,-35 35 15,70 18 48,71 52-47,-53-35-1,-18-35 1,0 0 15</inkml:trace>
  <inkml:trace contextRef="#ctx0" brushRef="#br0" timeOffset="86894.3">6509 11853 0,'35'18'63,"36"53"-32,-71-36-15,-18-35 15,-17-88-16,-1-18 32,36 35-31,0 36 0,53 35-1,0 35-15,-17 1 31,-1-1-15,0 0 0,0 0 46</inkml:trace>
  <inkml:trace contextRef="#ctx0" brushRef="#br0" timeOffset="90759.13">6632 11377 0,'-17'-18'78,"-19"18"-62,1 0-16,-53 0 31,17 0-15,36 0-1,0 0-15,17 0 0,-52 0 16,-1 53 15,-88-17 1,159-1-32,-35-35 0,0 35 31,-1 0-16,1 18-15,0 71 32,0-89-17,35 18-15,0-18 16,-53 18 0,53 0-1,0 71 1,0-54-1,0-17 1,0-18 0,35 36-1,-35-1-15,0-17 32,35 0-17,-35 0 1,35 18-1,1-36 1,-1 0-16,18 1 31,-18-1-15,18-35-16,-53 35 16,53-35-16,0 0 15,-18 35 1,124-35-1,-124 0 1,53 0 0,71-17 31,-71-71-32,54-71 16,-90 88-15,-52 36-16,36 0 16,-1-36-1,-35 36-15,0 0 16,35-1-16,-35-87 16,0 70-1,0-18-15,-17-17 16,-54-106-16,36 124 15,-89-1 1,54 36 0,-1 35-1,36 0 1,0 0 0,-54 106-1,89-18-15</inkml:trace>
  <inkml:trace contextRef="#ctx0" brushRef="#br0" timeOffset="195794.33">952 13070 0,'-17'-17'0,"-18"17"31,-1 0-15,36 17 0,-53 36-16,53 53 31,89-53-15,-54-53-16,0 0 15,18 0 1,18 35-1,-36 1 1,-35 17 0,-18 35-1,-35-88 1,0 53-16,0 0 16,-35-71 15,88-70-16</inkml:trace>
  <inkml:trace contextRef="#ctx0" brushRef="#br0" timeOffset="196025.09">988 12929 0,'300'424'110,"-600"-848"-110</inkml:trace>
  <inkml:trace contextRef="#ctx0" brushRef="#br0" timeOffset="196504.17">1111 13282 0,'0'0'0,"0"-88"15,0 53 1,71-36-1,-36 36-15,36-18 32,-36 71 15,-35 17-32,35 0 1,0-35-1,1 35 1,-1-35 0,-35-17-1,18 17-15,-18-36 16,0-16 0,0-1-16,-18 0 15,-17 53 16,52 0 1,36 35-17,88 0 17,-88-35-17</inkml:trace>
  <inkml:trace contextRef="#ctx0" brushRef="#br0" timeOffset="196943.15">1799 12771 0,'-53'0'16,"18"0"0,0 0-1,35 70 16,17-17-15,19-53 0,-36 35-16,35-35 0,0-17 31,-35-124-15,0 105-1,-53-70 1,-141-88 15,159 159-15,0 0-1,123 123 17,88 88-17,-140-140 1,69 70-1,-69-106 1,-1 0 0</inkml:trace>
  <inkml:trace contextRef="#ctx0" brushRef="#br0" timeOffset="197104.39">1905 12594 0,'0'0'15,"18"18"1,17 17 0,0-35-1,-35 35-15</inkml:trace>
  <inkml:trace contextRef="#ctx0" brushRef="#br0" timeOffset="197239.98">1799 12471 0,'0'-36'31,"0"72"-31,106-72 16</inkml:trace>
  <inkml:trace contextRef="#ctx0" brushRef="#br0" timeOffset="197789.14">2099 12524 0,'0'-36'32,"0"-52"-17,0 35 1,0 18-1,-18 35 1,-17 0 0,35 35-16,0 0 15,0 1-15,18-1 16,-18 0 15,35-35-31,18 0 0,-18-17 16,-35-19-1,0 1 17,0 0-17,0-18 1,0 18-16,35 35 47,36 0-32,-36 17-15,36-17 16,-36 36 0,18-36-1,-53 35-15,0 18 32,-18-18-17,-17 0 1,0-35-1</inkml:trace>
  <inkml:trace contextRef="#ctx0" brushRef="#br0" timeOffset="198169.78">3193 11765 0,'0'0'15,"0"-17"32,53-19-31,-18-34-16,0 34 31</inkml:trace>
  <inkml:trace contextRef="#ctx0" brushRef="#br0" timeOffset="198389.18">3175 11536 0,'0'0'0,"194"0"46,-106 88-14,-88-35-17,0 53 1,-17-53 15,-19-18-15</inkml:trace>
  <inkml:trace contextRef="#ctx0" brushRef="#br0" timeOffset="198919.14">3704 11183 0,'-17'-106'31,"-19"106"-15,-87 53 31,123 53-32,88-106 17,71 0-1,-124 0-31,0 0 15,-35 35 1,0-17 0,-17 52 15,-36 36-15,-35-106-16,88 36 15,-36-36-15,36-71 31</inkml:trace>
  <inkml:trace contextRef="#ctx0" brushRef="#br0" timeOffset="199169.95">3704 10883 0,'0'0'15,"124"106"32,-89-53-31,35 0-16,-34-18 31,-36 0-15,35-35-16,-35 36 15</inkml:trace>
  <inkml:trace contextRef="#ctx0" brushRef="#br0" timeOffset="199635.2">3810 11201 0,'0'-36'15,"0"1"-15,0-18 16,71-70 15,-36 87-31,18 1 0,-36 35 31,19 0-15,-1 35 0,0 18-1,1-17 1,-1-36-1,0 0 1,-35-18 0,0-123 15,0 106-15,-18-1-1,36 54 32,17 17-31,-35 1-16,36-36 15,17 0 1,-1 0 0,-16-18-1</inkml:trace>
  <inkml:trace contextRef="#ctx0" brushRef="#br0" timeOffset="200085.19">4410 10742 0,'0'0'16,"0"-35"-16,-18 35 15,-52 0 1,34 17 15,36 36-15,36-17-1,16-36 17,54-18-17,-53-88 17,-53 18-17,-17 53-15,-36-1 16,-71-87-1,89 88 1,0 35 0,52 53 15,107 52-15,-54-34-1,18 17 16,-17-88-15,-36 35 15,-35-52-31</inkml:trace>
  <inkml:trace contextRef="#ctx0" brushRef="#br0" timeOffset="200300.18">4674 10407 0,'71'88'31,"-36"-35"-15,0-18 0,1 1 15,-36-54 0</inkml:trace>
  <inkml:trace contextRef="#ctx0" brushRef="#br0" timeOffset="200587.69">4410 10195 0,'0'0'16,"0"-35"-1,17 35 1,54 18 0,-36 17-1,-35 0 1,0 0 0,-17-35-1,-19 0 1,36-17-16,-53 17 15,53-35-15,71 35 47</inkml:trace>
  <inkml:trace contextRef="#ctx0" brushRef="#br0" timeOffset="208078.12">3669 12577 0,'18'0'63,"-18"-36"-48,35 36-15,-35-35 32</inkml:trace>
  <inkml:trace contextRef="#ctx0" brushRef="#br0" timeOffset="208294.33">3634 12400 0,'0'-35'16,"17"35"-16,19-35 16,34 35-16,-17 0 15,18 0 1,-71 35-16,35 0 16,-35 53-1,0-52-15,0-1 16,0 0-1,0 0-15,-18-35 16</inkml:trace>
  <inkml:trace contextRef="#ctx0" brushRef="#br0" timeOffset="208627.3">4075 11959 0,'-18'0'16,"-17"124"15,35-89-31,0-17 32,123-18-17,-88 0-15,-17 0 16,53 0-1,-71 35 17,-18 71-17,-53-53 1,19-53 0,16 0-1</inkml:trace>
  <inkml:trace contextRef="#ctx0" brushRef="#br0" timeOffset="208844.19">4251 11748 0,'0'0'16,"0"35"-1,0 0-15,0 0 16,71 36-1,-19-71-15,-16 35 16,-36 0 0,35 1-1</inkml:trace>
  <inkml:trace contextRef="#ctx0" brushRef="#br0" timeOffset="209227.12">4304 11977 0,'0'0'0,"0"-71"16,35 1-1,0 34 1,18 36 0,-17 18-1,17 17 1,-18-35-1,-35 36-15,35-36 16,0-36 31,-35-105-31,0 106-1,71 53 48,-36-18-48,-17 0-15,52 0 16,-70-36-16</inkml:trace>
  <inkml:trace contextRef="#ctx0" brushRef="#br0" timeOffset="210043.3">4904 11448 0,'0'0'16,"-18"0"0,-17 0-16,-1 17 15,36 54 1,0-36 0,0-17-1,18-18 1,35 0-1,-18-18 1,-35-35 15,0-17-31,0 34 16,0-34 0,-17 35-16,-19-1 0,1-17 15,0 18 1,-1 0-1,107 176 48,17-88-47,-88-18-16,53-35 15,-18 0 1,1-35 15,-36-18 0,0 18-31,35 35 47,36 17-31,-36-17 15,-35-17-15,0-19 15,35 72 0,53 87-15,-52-35-1,34 0-15,1 54 16,-36-72 15,-35-35-31,-71-35 16,-17-17 0,35-54-16,-17-17 0,17-71 31,18 36-16,70 35 1</inkml:trace>
  <inkml:trace contextRef="#ctx0" brushRef="#br0" timeOffset="210194.46">5450 11130 0,'36'0'47</inkml:trace>
  <inkml:trace contextRef="#ctx0" brushRef="#br0" timeOffset="-134972.53">11112 15505 0,'-35'-36'46,"35"89"33,35 88-64,18-105 1,-17 52-1,-36-53 1,35 0 31,-35-52 0</inkml:trace>
  <inkml:trace contextRef="#ctx0" brushRef="#br0" timeOffset="-134490.72">11042 15998 0,'-35'0'32,"70"0"-32,-53 0 78,106 0-47,18 0 0,-70 36 16,-1-36-16,0-18 16</inkml:trace>
  <inkml:trace contextRef="#ctx0" brushRef="#br0" timeOffset="-134057.54">11395 15628 0,'0'0'0,"0"18"110,0 70-95,0-53-15,0 0 16,0 36 0,0 17-16,0-70 15,0 17 1,0-53 78,0 1-94</inkml:trace>
  <inkml:trace contextRef="#ctx0" brushRef="#br0" timeOffset="-121640.72">7461 17286 0,'0'-35'31,"0"0"0,-35 35 1,35 17-1,35 107-16,18-89 1,-53 0-16,53 0 16,-53 1-16,0 17 15,0-18 1</inkml:trace>
  <inkml:trace contextRef="#ctx0" brushRef="#br0" timeOffset="-120909.6">7232 17498 0,'0'0'15,"-35"-36"1,35 1-16,35-88 31,35 52-15,-17 36-1,18 0-15,35-89 16,-71 89 0,-35 0-1,0-1 17,-18 36-32,-34-35 46,52 141-30,17-53-16,18 0 0,1 17 16,17-17-1,-53 0-15,53-18 0,-53 1 16,35-1 0,-35-88 46,0 0-31,35 53-15,71 0 15,-35 0 0,-71-35-15,0-36 0,0-17-1,-18 35 1,-17 53 0,35 88 15,17-35-16,36-53-15,0 0 32,71-17-17</inkml:trace>
  <inkml:trace contextRef="#ctx0" brushRef="#br0" timeOffset="-119087.16">8572 16651 0,'-35'-35'16,"0"35"-1,35-35 1,-35 35-1,52 17 48,54 71-47,-36-88-1,-35 36 1,0-54 46,0-17-46,0-1 0,35 36 15,36 0-16,-53 0 1,17 0 0,-35-35-1,0-18 1,0 18 0,-18 0-1,18-1 1,0 1-1</inkml:trace>
  <inkml:trace contextRef="#ctx0" brushRef="#br0" timeOffset="-118354.29">8784 16334 0,'0'0'0,"0"53"31,35-1-16,1-52 1,17 36 0,-53-54-1,35-35 1,-35 18 0,0 0-1,-18 35 1,-70 0-1,53 0 17,35-53 15,70 0-32,-17-18-15,-17 71 16,69-35-1,-52 35 1,-17 0 0,-36 35-1,0-52 48,-18-107-32,18 1 0,0 87-15,-53-17 0,35 36-1,-52 17-15,17 0 31,18 0-15,105 70 15,18 36-15,-52-53 0,17 0-16,17 35 15,-35-88 1</inkml:trace>
  <inkml:trace contextRef="#ctx0" brushRef="#br0" timeOffset="-117937.4">9349 15928 0,'0'0'0,"-36"0"16,1 0-1,35 18 1,0 34 0,18 1-1,17-53 1,0 0 0,-35-35-1,0-18 1,0-35-1,-70 0 1,-1 53 0,18-18-1,-53-36 1,71 89-16,229 177 47,-53-1-32,-53 1 1,-52-36 0</inkml:trace>
  <inkml:trace contextRef="#ctx0" brushRef="#br0" timeOffset="-117237.99">8590 17745 0,'-35'0'15,"70"0"-15,-105 0 32,70 53-1,17 17-16,-17-35-15,71-35 16,-36 36 0,0-36-1,-17 0 1,-18-18 0,0-52-1,0-1 1,0 36 15,35 35 0,36 0-31,-71 17 0,17-17 16,-17 36 0</inkml:trace>
  <inkml:trace contextRef="#ctx0" brushRef="#br0" timeOffset="-117104.09">8449 17533 0,'0'0'16,"0"-35"0,53-1-1,53 36 1</inkml:trace>
  <inkml:trace contextRef="#ctx0" brushRef="#br0" timeOffset="-116572.26">9084 17216 0,'35'35'47,"36"35"-31,-71-34-1,70-36-15,-70 53 16,36-18 0,-54-159 62,53 124-47,1 0-15,-1 0-1,-35 36 1,-18 17 15,-17-18-15,-18-35-1,-17-18 1</inkml:trace>
  <inkml:trace contextRef="#ctx0" brushRef="#br0" timeOffset="-116225.4">9402 17251 0,'0'0'16,"0"-124"46,-18 71-46,-53 18-16,36 35 16,35 18 15,0 35-16,0-18 1,18-35-16,-18 53 16,35-53-16,0 35 31,1-35-31,-1 0 31,0-53-15,36 18-16,-71 0 0</inkml:trace>
  <inkml:trace contextRef="#ctx0" brushRef="#br0" timeOffset="-115838.71">9525 16916 0,'-35'0'15,"70"0"-15,-106 0 16,71 35-1,0 36 1,18-36 15,17-35 1,1-53-1,-36 18-16,0-1 1,35 54 31,0-18-31,0 0-1,-35-18 16</inkml:trace>
  <inkml:trace contextRef="#ctx0" brushRef="#br0" timeOffset="-115525.7">9596 16845 0,'0'0'0,"52"18"63,-16-18-48,-1 0 17,-35-18-17,0-17 1,-18-18 0,-17 53-16,53 0 46,17 18-30,0-18 0,1 0 15,-36-18-31</inkml:trace>
  <inkml:trace contextRef="#ctx0" brushRef="#br0" timeOffset="-115321.47">9666 16492 0,'0'0'16,"0"18"15,71 17-15,-36-35-16,-35 36 16,53-36-16,-18 35 15,0 0 1</inkml:trace>
  <inkml:trace contextRef="#ctx0" brushRef="#br0" timeOffset="-115122.47">9719 16457 0,'18'18'31,"52"17"-15,1 18 0,-36 0-1,0-18 1,-35 0 0</inkml:trace>
  <inkml:trace contextRef="#ctx0" brushRef="#br0" timeOffset="-114986.8">9860 16581 0,'0'0'0,"0"-89"31,71 1 16,-71 53-47</inkml:trace>
  <inkml:trace contextRef="#ctx0" brushRef="#br0" timeOffset="-114838.29">9931 16334 0,'0'35'31,"70"-35"-15,-17 35-16,-18-35 15,-35 35 16,36-35-31</inkml:trace>
  <inkml:trace contextRef="#ctx0" brushRef="#br0" timeOffset="-114504.59">10001 16192 0,'0'0'0,"0"-35"15,0-35 16,0 34-15,0 54 31,53 88-31,35-18-1,-17-53 1,-36 18-16,18 18 31,-53-1-15,0-87 15,-18-54-15</inkml:trace>
  <inkml:trace contextRef="#ctx0" brushRef="#br0" timeOffset="-114323.21">10231 16263 0,'17'0'16,"-34"0"0,69 0-1,-16 0 1,-36-35 46</inkml:trace>
  <inkml:trace contextRef="#ctx0" brushRef="#br0" timeOffset="-114206.85">10319 16228 0,'70'0'31,"-52"0"-15</inkml:trace>
  <inkml:trace contextRef="#ctx0" brushRef="#br0" timeOffset="-114056.77">10266 15981 0,'0'0'16,"35"17"-1,0 107 1,36-54-1,-18 1 1,-18-36 0</inkml:trace>
  <inkml:trace contextRef="#ctx0" brushRef="#br0" timeOffset="-97120.7">9155 16598 0,'-36'0'94,"36"35"-79,-35-35 16,35 36-15,-35-36 15,70 0 94,124-159-93,-106 88-32,35 1 15,-53 35-15,0-1 31,1-17-15,-36 106 47</inkml:trace>
  <inkml:trace contextRef="#ctx0" brushRef="#br0" timeOffset="-96338.38">9666 17268 0,'106'-35'156,"88"-176"-125,-123 140-31,105-105 32,-123 105-32,0 36 0,17-1 31,-34-16-16,-19 52 95,-17-36-110</inkml:trace>
  <inkml:trace contextRef="#ctx0" brushRef="#br0" timeOffset="-70393.31">8061 16898 0,'-18'0'16,"18"-18"-1,-35 18-15,35-17 31,-35 17-15,-36-53 15,36 53-15,-18 0 0,-35-35 15,-18 35-31,71 0 15,-18 0 17,0 0-17,0 0-15,-18 0 16,18 17 0,1 19-1,16-1 1,1 18-1,-18 35 1,18 0 0,0-17-1,35-18 1,-36-1 0,1 37-1,35-19 16,0-52-15,0 88 0,0-53-1,0-18 1,18 35-16,17-17 16,35 18-1,-17-36 1,0-35-1,18 35 1,35-35 0,-36 0-1,1 0 1,-36 0 0,-17 0-16,17 0 15,71-17 16,-71-18-31,0 35 0,18-36 0,36-52 47,-54 53-31,-35 0 0,35-18-1,0 0 1,-35-53-1,36 71-15,-36-1 16,0-17 0,0-70-1,0 52 1,0 36 0,0-53-1,-106 35 1,71-35-1,-36 53 1,36 35 0,-18-36-16,70 36 31</inkml:trace>
  <inkml:trace contextRef="#ctx0" brushRef="#br0" timeOffset="-69027.38">8819 17357 0,'-35'0'31,"0"-36"0,0 36-15,35-17-1,-36 17 1,1 0 0,17 0-1,-87 0 16,52 0-15,0 0 0,53 35-16,-36-35 15,-16 141 1,16-106 0,36 1-16,-35-36 0,35 53 15,0-18-15,-35-35 16,35 106-1,0-71-15,0 36 16,0-1 0,0-35-1,0 1-15,0-1 0,17 53 32,-17-35-17,36 18 1,-1 34 15,0-69-15,0-1-1,1 0-15,-1-35 32,36 53-17,-19-53 1,1 0-16,18 0 15,-36 0-15,71-17 32,-53-54-17,-53 36-15,53 35 16,-53-53-16,53 53 16,-53-53-16,88-71 31,-53 1 0,-35 88-31,0-1 16,0-34-1,0 35-15,0-1 16,0 1-16,0 17 0,-88-140 31,0 52-15,53 53-16,-1 18 15,-34-54 1,17 54 0,53 0 15</inkml:trace>
  <inkml:trace contextRef="#ctx0" brushRef="#br0" timeOffset="67127.72">18662 16898 0,'-35'0'31,"35"71"63,0 228-63,0-246-15,17 18-1,-17 17 1,0-53 15,0-52 1,0-36-17</inkml:trace>
  <inkml:trace contextRef="#ctx0" brushRef="#br0" timeOffset="67460.64">18486 17110 0,'-36'-36'15,"72"72"-15,-107-72 16,89-52 62,52 18-62,-35 34-16,1-16 15,17 16-15,-18 1 16,0 35-16,-17-53 15,-18 18 1,35 70 15</inkml:trace>
  <inkml:trace contextRef="#ctx0" brushRef="#br0" timeOffset="68027.64">18962 17127 0,'-18'0'31,"-17"-17"0,0 70 16,35-18-31,0 0-16,0 36 15,17-71 1,-17 35-16,36-35 16,16 0-1,1-35 1,-17 35 0,-36-71-16,0 18 15,0-17 1,0 17-1,-53 53 1,0 0 0,18 0-1,35 35 32,0 0-31,35-35-16</inkml:trace>
  <inkml:trace contextRef="#ctx0" brushRef="#br0" timeOffset="68265.64">19279 16739 0,'0'18'31,"0"17"-15,0 1-16,0-1 16,0 0-16,36 36 31,-36-1-31,35-70 16,-35 53-16,35-53 31</inkml:trace>
  <inkml:trace contextRef="#ctx0" brushRef="#br0" timeOffset="68565.67">19473 16775 0,'0'35'47,"0"0"-32,0 18 1,-17-18 15,-19-35-31,54 0 47,35 0-31,0 0-16,0 36 31,-18-36-15,0 0-16</inkml:trace>
  <inkml:trace contextRef="#ctx0" brushRef="#br0" timeOffset="68910.96">19738 16951 0,'0'-53'32,"70"-106"-1,-70 124 0,-52 0 0,52 52-15,-36 72 0,36-36-1,18-18 1,17-35-16,0 0 31,1 0-15,17 0-16,-53-18 15,35 18-15</inkml:trace>
  <inkml:trace contextRef="#ctx0" brushRef="#br0" timeOffset="69276.72">19932 16669 0,'35'35'47,"18"53"-32,-18-52 1,-35-195 62,124 88-31,-71 71-31,-53 18-16,53-18 15,-53 35-15,35-35 16,0 35 15,1-35-31,-36-17 16</inkml:trace>
  <inkml:trace contextRef="#ctx0" brushRef="#br0" timeOffset="69425.63">20391 16492 0,'35'53'16,"0"-17"15,0-1-15,1-35-1</inkml:trace>
  <inkml:trace contextRef="#ctx0" brushRef="#br0" timeOffset="69526.48">20373 16369 0,'0'0'0,"-35"-35"15,70-1 1</inkml:trace>
  <inkml:trace contextRef="#ctx0" brushRef="#br0" timeOffset="69825.47">20585 16404 0,'0'0'15,"70"-17"16,-35-19-15,36 36-16,-71 124 31,0 34-15,-35-69 0,35-54 15,53-53 0,70-88-15,-123 71-16</inkml:trace>
  <inkml:trace contextRef="#ctx0" brushRef="#br0" timeOffset="70158.55">21026 16475 0,'-18'0'16,"-53"0"15,71 17-15,0 1-1,0 17 17,18-35-17,17-17 16,-35-19-15,36 36 15,-1 0-15,-35 18 0,35-18-1,0 35 1,1-35-16,-36-17 15</inkml:trace>
  <inkml:trace contextRef="#ctx0" brushRef="#br0" timeOffset="70409.53">21149 16104 0,'0'0'0,"0"141"46,35-88-30,-35-17-16,53-1 16,-53 0-16,0 0 0,35 54 31,-35-54-15,-17-35-16,-18 0 15</inkml:trace>
  <inkml:trace contextRef="#ctx0" brushRef="#br0" timeOffset="70562.16">21184 16369 0,'71'-53'31,"-36"-18"-31,-141 195 0,283-283 16,-71 247 15,-106-35 0,0 0-15,17-53 0</inkml:trace>
  <inkml:trace contextRef="#ctx0" brushRef="#br0" timeOffset="70696.8">21431 16192 0,'0'0'0,"18"0"31,35-35-15</inkml:trace>
  <inkml:trace contextRef="#ctx0" brushRef="#br0" timeOffset="71273.81">21643 16087 0,'-35'0'15,"70"0"-15,-106 0 16,71 35 0,0 18-1,18 0 1,17-18 0,1-35-1,-1-18 16,-35-52-15,0 35-16,0 17 16,70-17-1,-34 35 1,-1 17 15,-35 19-31,35-36 0,-35-71 78,0 0-62,0 36-16,36 35 16,-1 0-1,18 35 1,17 1-1,-34-1 1,-1-35 0,0 0 15,0-18 0,1-35-31</inkml:trace>
  <inkml:trace contextRef="#ctx0" brushRef="#br0" timeOffset="73156.79">19667 17780 0,'0'-35'16,"-17"-1"0,17 1-1,-36 35 1,1 0-16,18 35 31,-36 36-15,53-18-1,0-18 1,17-35-16,54 0 16,-1 35-1,-34-35 1,-36 36 15,0-1-15,-36 18-1,36 0-15,-88-53 16,18 53 0,17-53-1,53-88 16</inkml:trace>
  <inkml:trace contextRef="#ctx0" brushRef="#br0" timeOffset="73390.44">19703 17621 0,'35'106'62,"0"-35"-46,-35-18-1,35 17 1,-35-52-16,0 17 31</inkml:trace>
  <inkml:trace contextRef="#ctx0" brushRef="#br0" timeOffset="73772.44">19720 17903 0,'0'0'0,"18"-176"32,-18 141-32,88 0 15,-53 35 1,-35 17-1,36 18 17,-1 1-32,-35-1 15,35-35 1,0 0 15,1-35-15,-36-1-16,35 1 0,-35 0 15,0-36 1,-35 36 0,-1 35-1,1 0 1,0 71 0,35-36-1</inkml:trace>
  <inkml:trace contextRef="#ctx0" brushRef="#br0" timeOffset="74005.22">20285 17374 0,'0'0'16,"0"18"-1,0 70 1,106 18 0,-106-71-1,35 36 1,0-18 0,-35-18-1</inkml:trace>
  <inkml:trace contextRef="#ctx0" brushRef="#br0" timeOffset="74263.38">20338 17445 0,'0'-124'16,"35"71"-1,88 53 1,-87 0-1,-1 89 1,-35-36 0,0 17 15,-18-17-31,-17-53 16,0 0 15</inkml:trace>
  <inkml:trace contextRef="#ctx0" brushRef="#br0" timeOffset="74777.7">20708 17357 0,'0'17'78,"18"36"-63,35-18 1,-18-35 0,-17 0-1,34-17 16,-52-71-15,0 52 15,53 107 16,-17-71-31,-1 0-1,0-18 17,-35-17-17,0-18-15,0 18 16,-17 35 0,17-35-16</inkml:trace>
  <inkml:trace contextRef="#ctx0" brushRef="#br0" timeOffset="75073.55">21114 17163 0,'0'35'16,"35"-35"0,-35 35-16,35 0 31,1-35-16,-1 0-15,-18-17 32,36-18-17,-53-1 1,0-34-16,-17 70 16,-54-18-1,18 18 1,18 35-1,35 1 1</inkml:trace>
  <inkml:trace contextRef="#ctx0" brushRef="#br0" timeOffset="75917.46">21325 17039 0,'53'-35'15,"0"35"1,35 35 0,-35-35-1,-53 35 1,36 1 0,-36-1-1,-18-35 1,18-35-1,0-1 1,0 1-16,88-71 16,-35 71 15,-53-18-15,35 53-16,-88 18 46,53 70 1,36-53-31,17-35 0,-18-35 15,0-36-31,-35 36 0,0-35 31,-106-142 0,106 177-31,-35 35 0,35-36 32,0 54-17,35 35-15,1 0 16,-1 17-16,0-34 15,18-1 1,-53 0-16,35-35 0,1 0 31,-1-17-15,-35-36 0,0 17-1,0 1 1,35 35-16,1 0 15,16 0 1,-16 0 0,-36 18-16,88-18 15,-35 0 1,-53 35 0,0 18 15,0-18-16,-53 1 1</inkml:trace>
  <inkml:trace contextRef="#ctx0" brushRef="#br0" timeOffset="77121.31">20832 18133 0,'0'0'0,"-18"-35"16,-17 35 31,-1 105-32,36-52 1,0 0 0,18-53-16,-18 35 15,53-35 1,-18 36-16,-35 52 47,-17-88-32,-54 70 1,36-70-16,-36 36 16,1-36-1,70-18 1,0-17 0,53 0-16</inkml:trace>
  <inkml:trace contextRef="#ctx0" brushRef="#br0" timeOffset="77335.3">20920 18062 0,'0'71'15,"53"-1"16,-18-34-31,-35-1 0,35 18 16,-35 17 0,35-52-1</inkml:trace>
  <inkml:trace contextRef="#ctx0" brushRef="#br0" timeOffset="77480.29">20990 18415 0,'0'-106'16,"18"36"-1,17-1 1,18 71-16</inkml:trace>
  <inkml:trace contextRef="#ctx0" brushRef="#br0" timeOffset="77812.21">21290 18186 0,'0'-18'15,"0"-52"17,0 34-32,0-17 31,-18 0-16,-34 53-15,16 0 32,36 71-1,18-18-15,52-18-1,-17-35 1,-17 0-16,17 0 15,0-53 1</inkml:trace>
  <inkml:trace contextRef="#ctx0" brushRef="#br0" timeOffset="78284.46">21467 17903 0,'0'0'0,"0"18"31,0 17-31,35-35 0,-35 36 32,0-1-17,0-53 17,-18-35-17,18 18-15,0-35 31,53 70-15,-18 0 0,1 0 15,-36 17-31,-36-52 62,36 0-46,0-1-16,-35 36 16,35-53-16,18 53 15,52-35-15,-17 53 32,18 17-17,-71-17 1,0 17-1</inkml:trace>
  <inkml:trace contextRef="#ctx0" brushRef="#br0" timeOffset="78784.12">21784 17639 0,'35'35'16,"-70"-70"-16,106 105 15,-71-34 1,0-54 31,0-17-31,0 0-16,0-18 15,35 53 16,53 17-15,-88 36 0,0-70 46,-18-19-46,18 1-1,0-18-15,36 53 16,-36-35 0,53 35-16,35 17 31,-88 1-15,35-18-16</inkml:trace>
  <inkml:trace contextRef="#ctx0" brushRef="#br0" timeOffset="78937.83">22172 17410 0,'35'0'16,"1"35"-16,-1 35 46,-35-34-30</inkml:trace>
  <inkml:trace contextRef="#ctx0" brushRef="#br0" timeOffset="79467.52">22172 17304 0,'0'0'16,"0"-36"-1,35 36-15,36 18 32,-1 17-17,-70 36 1,18-36 0,-18-88 30,0 0-30,0 18 0,71 35 15,-36 0-15,0 0-1,-35-35 1,0 0-1,53 123 48,-53-53-47,35 0-16,-35 1 0,0 34 31,0 18-16,-17-88-15,17 71 16,-53-71 0,18 0-16,35-71 15</inkml:trace>
  <inkml:trace contextRef="#ctx0" brushRef="#br0" timeOffset="79733.29">22648 16545 0,'0'0'0,"0"88"32,159 336-1,-106-301-31,-53-52 0,53 35 31,-53-89-15,35 54-16,0-89 31</inkml:trace>
  <inkml:trace contextRef="#ctx0" brushRef="#br0" timeOffset="79916.87">22913 16616 0,'0'0'15,"0"88"-15,106 88 16,-71-87 0,-35-54-1,0 0-15,35 0 16,-35 1-1</inkml:trace>
  <inkml:trace contextRef="#ctx0" brushRef="#br0" timeOffset="80234.06">23160 16986 0,'35'-106'16,"-35"71"-1,35 0-15,-35 0 0,36-54 47,-142 89-15,106 36-17,0 17-15,0 52 31,53-105-31,-53 18 16,53-18-16,-18 0 16,18 0-1,0 0 1,-53-35 0</inkml:trace>
  <inkml:trace contextRef="#ctx0" brushRef="#br0" timeOffset="80700.01">23407 16704 0,'106'124'79,"-212"-248"-64,194 230 16,-88-141-15,0-1-16,0 1 16,71 35 15,-36 0-15,-35 18-16,0 17 31,-18-159 31,36 72-46,35 52 0,-18 0-1,0 52 32,-35-16-31</inkml:trace>
  <inkml:trace contextRef="#ctx0" brushRef="#br0" timeOffset="81073.98">23760 16492 0,'35'71'31,"0"-71"-31,-105-71 0,140 177 16,-70-71 15,-18-140 16,54 34-16,34 71-15,-34 0-1,-19 18 17,-17-142 30</inkml:trace>
  <inkml:trace contextRef="#ctx0" brushRef="#br0" timeOffset="81179.23">23971 16281 0,'212'106'78</inkml:trace>
  <inkml:trace contextRef="#ctx0" brushRef="#br0" timeOffset="81529.8">24289 16192 0,'0'-35'16,"-318"159"-1,583-230 17,-265 141-17,53-53-15,-106 54 16,53-1 0,88-53 30,-53 1-30,18 17 15,-17 17-15,-1-17 15,0 0-15,-35-17-16</inkml:trace>
  <inkml:trace contextRef="#ctx0" brushRef="#br0" timeOffset="81755.21">24465 15734 0,'194'406'78,"-194"-354"-63,-194-510-15,335 952 47</inkml:trace>
  <inkml:trace contextRef="#ctx0" brushRef="#br0" timeOffset="81940.22">24500 16087 0,'300'-71'94,"-600"142"-94,600-54 31,-300 19-15</inkml:trace>
  <inkml:trace contextRef="#ctx0" brushRef="#br0" timeOffset="82481.07">24677 15928 0,'35'-18'16,"0"18"0,1 0-1,-1 0 32,35 0-16,-34 36-31,-1-1 16,0-35 15,1 0-15,-1 0-16,-35-35 16,0-18-1,0-53 1,-35 71-1,-1 35 1,1 17 0,53 54 31,52-71-16,-35 0-31,18 35 47,-17-35-32,-1 0 1</inkml:trace>
  <inkml:trace contextRef="#ctx0" brushRef="#br0" timeOffset="82698.07">25118 15434 0,'0'124'47,"70"52"-16,-34-106 1,-54-70-32</inkml:trace>
  <inkml:trace contextRef="#ctx0" brushRef="#br0" timeOffset="83060.54">25188 15540 0,'159'0'47,"-318"0"-32,389 0 1,-195-53 31,-35 0-47,0 88 62,35 1-46,0-36 0,1 0-1,17-36 1,-18 1-1,0 35-15,-35-35 32</inkml:trace>
  <inkml:trace contextRef="#ctx0" brushRef="#br0" timeOffset="99217.89">18133 16845 0,'0'0'15,"0"-35"1,-18 35 109,-17 53-110,0 0 17,35 53-17,0-54 1,0 19 0,0-18-1,35-53-15,-35 53 16,70-53-16,1 53 15,-71 17-15,106 36 32,-71-53-17,0 18 1,-35-1 15,0-35-31,0 18 16,0 0-1,0-17 1,0-54 47,53-17-48,-35 35 1,52-36-1,-17 36 1,0 36 0,-17 52-1,-36-53 1,52 0-16,-52 71 31,36-53-15,-36-18-16,17-35 0,-17 36 15,36-36 1,-36 35-16,53 0 16,-18 1 15,0-1-15,0-35-16,1 35 15,-1-35 1,-35 35-1,18-35-15,17 0 16,18 36 0,-36-36-1,19 0 1,70 35 31,-71-35-16,0 0-15,0 0 15,1 0-15,-1 0-1,0 0 16,1 0-15,-1 0 15,0 35 1,0-35-1,1 35-16,-1-35-15,0 36 32,0-1-17,1 18 1,-1-18 15,0 0-15,1 1-1,-36-1 1,35-35 0,-35 35-1,35-35 32,36 0 16,-1-88-48,-17 53-15,-53 0 16</inkml:trace>
  <inkml:trace contextRef="#ctx0" brushRef="#br0" timeOffset="123300.36">22172 15540 0,'0'-18'156,"18"-17"-124,52 35-1,-34 0-16,-36 159 17,0-106-32,-18 0 15,-17 105 1,35-122-16,0-1 16,0 0-1,17-35 1,1 0-1,52 0-15,-34-53 16,-36 36 0,35 17-1,-35-36-15,0 72 63,18-36-48,52 70 17,-17-70-32,-53 35 15,35 54 1,-52-19 0,-36 1-1,18-71-15,35 53 16,-71-53-1,89 0 1</inkml:trace>
  <inkml:trace contextRef="#ctx0" brushRef="#br0" timeOffset="124273.59">22401 17851 0,'-35'0'31,"53"35"63,17 35-78,0-70-1,-35 36 1,36-125 46,-36 19-46,52-1-16,-52 54 0,36-54 31,123-17-15</inkml:trace>
  <inkml:trace contextRef="#ctx0" brushRef="#br0" timeOffset="124814.14">24007 17286 0,'-36'0'16,"54"-53"172,17 0-173,0-123 1,36 35-1,-71 88-15,53 18 16,0-36 0</inkml:trace>
  <inkml:trace contextRef="#ctx0" brushRef="#br0" timeOffset="-192678.79">17674 11942 0,'-35'0'78,"123"-36"15,-53-17-77,1 18-16,-1 0 16,88-71-1,-70 71 1</inkml:trace>
  <inkml:trace contextRef="#ctx0" brushRef="#br0" timeOffset="-192159.01">17851 11536 0,'211'-35'172,"-422"70"-172,475-106 16,-229 36 15,-35 88 32,0 0-63,0 35 0,0 53 31,36-35 0,-36-71-31,0 18 0,35 18 31</inkml:trace>
  <inkml:trace contextRef="#ctx0" brushRef="#br0" timeOffset="-190860.17">18644 11624 0,'-17'-35'32,"-19"-1"-1,1 36 0,35 18-15,0 17-16,0 18 15,0 0-15,0 71 16,0-71-16,18 0 16,-18-18-1,35 0-15,0 0 16,1-35-1,-1-17 1,18-89 0,-53 35 15,0 36-31,0 0 16,35 105 30,0-34-30,18-36 0,-17 0-1,-1-36 1,-35-17 0,0 18-1,0 0-15,-35 0 31,-1 35-31,1 0 0,-18 0 16,53 17 0,0 19 15,0-1-31,18-35 31,17-53-31</inkml:trace>
  <inkml:trace contextRef="#ctx0" brushRef="#br0" timeOffset="-190522.94">18927 11642 0,'0'-36'0,"0"72"0,35-72 47,71 89-31,-106-17-1,0-107 63,0-35-46,53 106-1,-18 35-16,0 1 1,-35-1 0,35-35-1</inkml:trace>
  <inkml:trace contextRef="#ctx0" brushRef="#br0" timeOffset="-190293.27">19209 11483 0,'0'-35'16,"0"70"-16,-36-106 31,72 71-31,34 18 16,-34-18-1,17 35 17,-53-141 14,0 54-30,0 16-16,0 1 16,0 0-1</inkml:trace>
  <inkml:trace contextRef="#ctx0" brushRef="#br0" timeOffset="-189619.97">19438 11236 0,'0'18'15,"0"-36"-15,35 36 16,1-107 31,-107 54-16,36 35-15,35 18-1,0 35 1,53 17-16,0-34 31,0-36-15,-1 0-1,-16-18 1,-36-35-16,35 53 16,-35-53-16,0 18 15,-71-36 1,71 1-1,89 105 32,-1-17-15,-88 17-17,0-106 32,-18-35-31,-52 36-16,70 17 15,-36-53 1,54 106 46,141 71-30,-106-36-32,0 0 31,-36 36 0</inkml:trace>
  <inkml:trace contextRef="#ctx0" brushRef="#br0" timeOffset="-189477.39">19844 10901 0,'-53'-18'15,"53"-52"1,53-1 0,35-17-1,-18 17 1</inkml:trace>
  <inkml:trace contextRef="#ctx0" brushRef="#br0" timeOffset="-188479.3">20267 10178 0,'0'0'0,"-35"-36"16,0-17 0,35 18-1,-36 0 17,36 70-1,36 36-31,-1-18 15,18 0-15,-18 17 0,18 1 32,0-18-17,-18-18 17,-88-35-1</inkml:trace>
  <inkml:trace contextRef="#ctx0" brushRef="#br0" timeOffset="-188124.57">20285 10442 0,'0'0'15,"17"-141"17,89 0-1,-53 53-16,-18 53 1,-35 17 0,-17-35-1,-19 53 1,1 53 0,35 53-1,0-36 1,18-70-16,-18 36 15,53-36 1,0 0-16,0 0 16,-18-18-1,-35-35 1,70 18 0,-70-1-16,36-16 0,-36 34 15</inkml:trace>
  <inkml:trace contextRef="#ctx0" brushRef="#br0" timeOffset="-187928.76">20726 9807 0,'0'18'15,"0"70"1,0-17 0,0-36-16,35-35 15,-35 53-15,0-18 16,35-35-1,-52 0 1</inkml:trace>
  <inkml:trace contextRef="#ctx0" brushRef="#br0" timeOffset="-187779.22">20585 10001 0,'53'0'31,"-1"0"-16,1 0-15,88 0 32,-105 0-17,17 0-15</inkml:trace>
  <inkml:trace contextRef="#ctx0" brushRef="#br0" timeOffset="-187544.77">20814 9719 0,'-35'0'0,"140"71"47,-34-36-31,-36 35-16,71-34 31,-88-36 0,-18-18-15</inkml:trace>
  <inkml:trace contextRef="#ctx0" brushRef="#br0" timeOffset="-187413.04">21043 9878 0,'0'0'16,"0"-36"-1,0-34-15,35 17 16,-35 18-16,53 35 0,0-53 16</inkml:trace>
  <inkml:trace contextRef="#ctx0" brushRef="#br0" timeOffset="-186762.38">20144 11942 0,'0'0'16,"-71"-36"-1,36 1 1,105 106 46,-17-36-46,-17 0 0,-36 0-1,0 1 1</inkml:trace>
  <inkml:trace contextRef="#ctx0" brushRef="#br0" timeOffset="-186646.41">20038 11818 0,'-36'-53'16,"72"106"-16,-72-141 15,36 53 1,71 35-16</inkml:trace>
  <inkml:trace contextRef="#ctx0" brushRef="#br0" timeOffset="-186346.5">20249 11800 0,'36'36'16,"-72"-72"-16,125 107 15,-125-159 63,36 0-62,36 88 15,34 0-15,-70 17 0,35-17-16,1 36 15</inkml:trace>
  <inkml:trace contextRef="#ctx0" brushRef="#br0" timeOffset="-186142.11">20355 11395 0,'88'88'31,"-52"-35"-16,34 0 1,-34 0 0,-36 0-1,0-18 1</inkml:trace>
  <inkml:trace contextRef="#ctx0" brushRef="#br0" timeOffset="-185831.32">20443 11553 0,'0'-52'16,"0"104"-16,0-140 16,18 88-16,53 0 31,-36 18-15,0 35-16,1-53 15,-1 35 1,0-53-1,-35-34 1,35 52-16,-35-53 16,-88-18-1,0 36 1,35 35 0,53 17-1,-35 72 16,52-54-31</inkml:trace>
  <inkml:trace contextRef="#ctx0" brushRef="#br0" timeOffset="-185187.48">20955 10901 0,'0'-35'0,"0"70"0,71 0 78,-19-17-63,-16-18 17,-54 0-1,-17-71 0,35 18-31,-35 18 0,35 0 16,0-1-1,35 36 1,35 36 0,-34-36-1,34 70 1,-52-70-1</inkml:trace>
  <inkml:trace contextRef="#ctx0" brushRef="#br0" timeOffset="-184810.02">21184 10654 0,'71'53'63,"-36"-53"-48,0 0 1,-35-18 0,0-17-1,-17-18 1,-54-18-1,36 71 1,70 18 15,0 35-15,18-53 0,-53 35-16,53-35 0,18 0 46,-71-17-46</inkml:trace>
  <inkml:trace contextRef="#ctx0" brushRef="#br0" timeOffset="-184299.14">21396 10389 0,'0'0'0,"0"71"31,35-71-31,1 70 31,-36-52-15,-53-141 46,53 34-31,35 107 1,18 17-17,-18-35 1,-35 36 0,-18-89 30,-17-71-30,-18 89-16,53-18 31,88 53-15,-52 18 0,17 17-1,-18 0 1,0 0-1</inkml:trace>
  <inkml:trace contextRef="#ctx0" brushRef="#br0" timeOffset="-184064.17">21537 9984 0,'0'0'15,"53"105"32,53 19-31,-106-89 15,0-52-15,0-54-1,-18 36 1</inkml:trace>
  <inkml:trace contextRef="#ctx0" brushRef="#br0" timeOffset="-183915.83">21696 10054 0,'70'18'32,"-70"17"-32,-70-88 0,140 141 15,-70-52 1,0-1 15,-17-35-15</inkml:trace>
  <inkml:trace contextRef="#ctx0" brushRef="#br0" timeOffset="-183583.05">21837 10072 0,'35'-35'32,"-35"-1"-17,0 1-15,0 0 32,-17 35-17,-36-36-15,17 36 16,36 18-1,0 0 1,0 17 0,18-35-1,17 35 1,18-35 0,0 0-1,0-17 16,-18 17-31</inkml:trace>
  <inkml:trace contextRef="#ctx0" brushRef="#br0" timeOffset="-183310.22">21943 9825 0,'0'0'0,"123"0"62,-87 17-46,-1-17-1,-35 36 1,-88-142 31,88 71-32,-36-71 1,36 71 0</inkml:trace>
  <inkml:trace contextRef="#ctx0" brushRef="#br0" timeOffset="-183065.4">22119 9472 0,'0'0'15,"-70"0"1,70 35-1,0 18 1,70-17 0,1-1-1,-36-35-15,0 35 32,-35 0-17,-17 1 1,-19-1-1,-34 18 1</inkml:trace>
  <inkml:trace contextRef="#ctx0" brushRef="#br0" timeOffset="-182180.04">21625 11112 0,'0'0'0,"0"-17"31,-35 17-16,0 0 17,35 53-17,0-36 17,53 54-32,-36-71 15,19 0 1,-1 0-1,0-18 1,-35-17 0,0-18-1,-53-17 1,0 70 0,18 0-1,35 17 16,18-17-15</inkml:trace>
  <inkml:trace contextRef="#ctx0" brushRef="#br0" timeOffset="-181917.18">21802 10954 0,'0'0'16,"123"0"-1,-70 17 17,-18-17-32,-35 36 15,-17-36 32,17-36-31,-53-17-16,53 18 15,0-18-15,0-17 16,17 17 15</inkml:trace>
  <inkml:trace contextRef="#ctx0" brushRef="#br0" timeOffset="-181534.18">22507 10530 0,'0'0'16,"71"18"15,17 17-15,-35-35-1,-53-35 48,-18-124-32,18 124-31,0 0 16</inkml:trace>
  <inkml:trace contextRef="#ctx0" brushRef="#br0" timeOffset="-181184.45">22860 10460 0,'0'0'0,"35"-124"31,1 89-15,-36-53 0,0 53-1,-36 35 1,-52 35 15,88 53-15,0-53 15,0 18-15,18-17-16,70-36 31,-35 0-16,-53-36-15,53 36 16,-53-53-16</inkml:trace>
  <inkml:trace contextRef="#ctx0" brushRef="#br0" timeOffset="-180921.72">23072 10054 0,'0'0'15,"-36"0"1,19 0 0,17 18-16,0 70 47,17-53-32,36-35-15,-53 36 16,53-36-16,0 0 31,53-71-15,-106 36-1</inkml:trace>
  <inkml:trace contextRef="#ctx0" brushRef="#br0" timeOffset="-180685.44">23195 9825 0,'-53'0'16,"53"17"15,53 72-15,-18-89-16,1 70 16,-1-70-16,-35 53 15,88-18 1,-88 1-1,35-1 1</inkml:trace>
  <inkml:trace contextRef="#ctx0" brushRef="#br0" timeOffset="-179684.15">23248 10107 0,'0'-35'15,"0"0"1,0 105-16,18-211 0,88 53 47,-71 105 15,0 19-46,-35-1 0,35-35-1,1 35 1,-36-52 15,17-19-15,-17-34 15,0 34 16,-35 36-31,0 0-16,-1 0 31,54-35 31,70 0-30,-35 0-17,35 52 1,-88 19-1,0-1 1,-17 0 47,17-88-48,0 18-15,0 0 0,0-1 16,0 1-16,0-18 31,0 18-15,17 35 46,-17 18-46,36-18-1,-36 35 1,35-35 0,0 0-16,0 35 31,1 0 0,-36 1 0,0-1-15,-18-35 0</inkml:trace>
  <inkml:trace contextRef="#ctx0" brushRef="#br0" timeOffset="-149659.91">10795 12541 0,'0'0'0,"-35"0"31,35-35-16,-36 0 17,36 70-1,89 124-15,-36-89-1,-18 1 1,0-1-1,-35-34 1,35-36-16</inkml:trace>
  <inkml:trace contextRef="#ctx0" brushRef="#br0" timeOffset="-149193.92">10830 12594 0,'0'-35'16,"0"-18"0,0 18 15,18 35-31,52 0 31,-34 70-15,-36-34-1,0 16-15,0-16 0,0-1 16,0 0 15,0-70 1,35 35-32,36-35 31,-19 35-16,-16 0-15,34 35 32,-70 36-17,0-1 1,-17-35 0,-19 36-16,-17-71 15,1 0 1,-1-53-1,53-18 1</inkml:trace>
  <inkml:trace contextRef="#ctx0" brushRef="#br0" timeOffset="-148583.99">11448 12488 0,'0'0'0,"-18"0"16,-17 0-1,-1-35 1,1 35-1,35 18 64,18 105-48,17-88-16,0-35 1,1 0 0,-36-17 15,0-18-15,0-18-1,-18 17 1,18 54 46,71 17-30,-71 1-32,35-36 15,0 0 1,0 0-1,-35-18-15</inkml:trace>
  <inkml:trace contextRef="#ctx0" brushRef="#br0" timeOffset="-147995.33">11659 12188 0,'0'0'0,"-17"0"47,-19 18-15,36 17-32,0 1 15,18-1 16,0-35-15,17-35 15,-35-1-15,0 1 0,-18 0-1,36 52 48,194 177-32,-177-158-31,0-1 0,0 106 47,-105-176 0,-18-89-32,88 89-15,-53 0 16,53-18 0</inkml:trace>
  <inkml:trace contextRef="#ctx0" brushRef="#br0" timeOffset="-147311.8">11924 12876 0,'-35'-17'63,"-1"-19"-48,36 72 79,18-1-78,17 0-16,36-35 31,-36-17 0,-35-1-15,0-17-16,-18 35 15,-52-36 1,35 36 0,-1 0-1,36 18 16,0 17-15</inkml:trace>
  <inkml:trace contextRef="#ctx0" brushRef="#br0" timeOffset="-147013.06">12047 12594 0,'0'0'16,"-35"18"15,53 17 0,-18 36-31,53 17 16,0-35-1,-1-53-15,-52 35 16,36 0 0,17 1-1,-53-1 1</inkml:trace>
  <inkml:trace contextRef="#ctx0" brushRef="#br0" timeOffset="-146880">12083 12894 0,'0'0'0,"0"-18"15,0-52 1,17 17 0</inkml:trace>
  <inkml:trace contextRef="#ctx0" brushRef="#br0" timeOffset="-146170.26">12400 12488 0,'-35'-35'0,"-18"0"32,141 35 46,-17 53-47,-18-36-31,-18 36 16,-35-106 46,-53-53-31,106 106 1,0 0-17,-18 0-15,36 0 16,-107-70 62,1 17-62,35 18-1</inkml:trace>
  <inkml:trace contextRef="#ctx0" brushRef="#br0" timeOffset="-145878.87">12735 12241 0,'0'0'15,"36"36"1,-1-36-16,0 0 31,0 0-15,-35-53 46,-123 53-30,88 0-17,35 17 1,0 19 0</inkml:trace>
  <inkml:trace contextRef="#ctx0" brushRef="#br0" timeOffset="-145584.56">12841 12118 0,'35'0'31,"18"0"-31,36 18 31,-89 17 1,0-53 15,-18-52-32,18 17 1,0 17-1</inkml:trace>
  <inkml:trace contextRef="#ctx0" brushRef="#br0" timeOffset="-144922.81">13088 11924 0,'-18'0'15,"18"18"1,-35-18-16,35 35 31,0 35-15,35-34-1,1-36 1,-1 0 0,0-18-1,-35-35 1,0-17 15,0 34-31,-35 1 0,35-18 16,-123-70-1,52 52-15,36 36 16,-1-1 0,1 36-1,106 53 16,35 53-15,-1 0 0,-69-71-1,34 1-15,-35-36 32,1-18-17,-36-17 1,-53-89 15,18 71-15,52 53 15,54 0-15,-36 18-16,0-18 15,18 71 1,-18-36-1,-35-18 1,0 54 0</inkml:trace>
  <inkml:trace contextRef="#ctx0" brushRef="#br0" timeOffset="-17619.59">15998 10213 0,'0'0'0,"-17"0"47,105 35 47,-17 18-79,-1-18 1,1 1 0,-36-36-16,0 35 15,71 36 1,-18-19 0,-17 1-1,-36 18-15,18-71 16,71 123-1,-54-70 1,18 18 0,-17-18-1,-18-18 17,-18-35-32,-35 35 15,35-35 1,-52 0 78,-19-35-94</inkml:trace>
  <inkml:trace contextRef="#ctx0" brushRef="#br0" timeOffset="-17100.16">16845 11007 0,'106'35'125,"-35"0"-109,-36-35-16,0 0 16,0 53-16,1-53 0,17 0 31,-53 35-31,35-35 0,0 0 47,-53-35 0,-34-71-32,52 71-15,0 0 16</inkml:trace>
  <inkml:trace contextRef="#ctx0" brushRef="#br0" timeOffset="-16713.05">17145 10724 0,'0'18'47,"0"70"-16,0 0-15,35-35-16,-35 18 15,36 52 1,-1-70-1,-35-17 17,0-54 46,0-35-63</inkml:trace>
  <inkml:trace contextRef="#ctx0" brushRef="#br0" timeOffset="-15603.77">16792 10142 0,'-35'-53'0,"0"53"46,88 36 1,-18-1-47,18 36 16,-18-1 0,-35-17-1,53-18 1,-106-52 46,18 17-46,35-53-16,0 17 31,53 1-15,17 35-1,-34 0-15,52 0 32,-53 0-17,-35-35 1,35 0 0,-35-18-1,0 17-15,0-16 16,-17-1-1,-19 53-15,-17-36 32,-52 1-17,69 35 1,-34 0 15,52 0-31,18 18 16,-35-18-1,35 53-15,-35-18 16,35 0 0,0 0-1,17 1 1,19-36-16,-19 0 0,36 35 16,0-35-1,18 0 1</inkml:trace>
  <inkml:trace contextRef="#ctx0" brushRef="#br0" timeOffset="-14921.52">17127 9719 0,'0'-35'62,"71"105"-15,-36 1-31,0-18-16,1-18 16,-36 0-16,70 36 15,-52-18 1,35 0-1,-88-89 48,35 1-47,0 18 15,52-36 16,-16 53-32,-1-18 1,0-17 15,-35-1 0,0 1-15</inkml:trace>
  <inkml:trace contextRef="#ctx0" brushRef="#br0" timeOffset="-13056.39">17251 11695 0,'0'53'16,"17"17"15,19-35-31,-1 1 16,36 34-1,-107-105 63,-52-36-62,53 71-16,0-70 16,-18 35-1,106-1 17,17 36-17,-35 0 1,1 18-16,34 35 31,-35-18-15,1-35-16,-36 35 15,35-35 17,-53 0-1,-52-88-16,17 53-15,53-36 32,-35-35-17,35 71 1,17 35 15,36 0 0,-18 18-15,18 35 0,-17-53-16,-36 35 15,35 0 1,0 1 0,1-36 15,-36-18 0,0-53-15</inkml:trace>
  <inkml:trace contextRef="#ctx0" brushRef="#br0" timeOffset="-12594.27">17568 11342 0,'0'17'47,"18"36"-31,17 0 0,1 0-1,-36-18 1,35-17-1,-35-53 95,70 0-79,-70-1-31,36 1 31,-1 35-15,0 0 31</inkml:trace>
  <inkml:trace contextRef="#ctx0" brushRef="#br0" timeOffset="128149.08">13194 6385 0,'-35'-35'0,"-1"0"31,1 35 16,35-36 0,-35 125 31,35-19-62,0 36-1,17 18 1,54-36-1,-71-53 1,71-35-16,-19 0 16,1-53 15,-17-17-31,-36 34 16,0-52 15,-18 88-16,71 53 32,0-53-31,0 0-16,0-35 31</inkml:trace>
  <inkml:trace contextRef="#ctx0" brushRef="#br0" timeOffset="128417.61">13600 6350 0,'-18'0'16,"36"0"-16,-71 0 31,53 35-15,17-35-16,36 0 15,-18 0 16,1-35-15,-36-18-16,0 18 16,-18 35-1,-35 0 17,18 17-17,35 19 1,18-36-1</inkml:trace>
  <inkml:trace contextRef="#ctx0" brushRef="#br0" timeOffset="129327.57">13688 6121 0,'0'-36'16,"0"54"30,35 35-30,0-18 0,18-35-1,-17-53 1,-36 18-16,35 0 16,-35-1-16,0 1 0,0 0 31,-18 0-16,36 35 32,17-36-31,0-17 0,-35 1-1,0 16 1,-35 36 15,0 0-15,35 18 15,159 17-15,-54 53-1,1-17 1,-70-36-1,-36 18-15,35 53 16,-35-71 0,-18-105 15,18-230-15,-53 71-1,18 35 1,35 123-1,0 18 1,-88-88 0,35 106-1,0 35 1,18 0 0,35 105-1,35-52-15,35 18 0,-17-18 16,18-18-1,-18 0 1,0-52 0,0 17-16,-53-53 15,35-35 1,-35 52 0,106 72 46,-53-36-62</inkml:trace>
  <inkml:trace contextRef="#ctx0" brushRef="#br0" timeOffset="129610.75">14711 4798 0,'-71'0'16,"142"0"-16,-54 53 47,54-18-32,-36-35 16,-35 123-15,-17-105 0,17 53-1,-36-71-15,1-53 16</inkml:trace>
  <inkml:trace contextRef="#ctx0" brushRef="#br0" timeOffset="129911">14887 4851 0,'0'0'16,"35"-53"-1,18-35 1,-53 52-16,0-17 16,-105-17 15,69 70 0,36 35 0,53 89-15,0-89 0,0-35-1,18 0 1,-36-18-1</inkml:trace>
  <inkml:trace contextRef="#ctx0" brushRef="#br0" timeOffset="130276.49">15152 4463 0,'-35'0'15,"70"0"-15,-106 35 16,89 18-1,52-18 32,-34-35-31,-36-18 0,0-52 15,-18 35-16,36 35 32,17 17-31,0-17 0</inkml:trace>
  <inkml:trace contextRef="#ctx0" brushRef="#br0" timeOffset="130976.29">15258 4427 0,'-36'-70'31,"54"70"-15,0 70-16,87-140 31,-105 87-15,36-17-1,-36-105 48,0 16-32,0 19-31,0 35 16,-36 88 31,36-1-32,18-52-15,-18 36 16,124-36 15,-71 0-31,-53-18 16,35 18-16,-35-88 15,0 17 1,0 36 0,0 0-16,-88-36 15,35 36-15,17-18 16,-34 18 0,123 123 15,70 18 0,-123-71-31,53-35 16,-53 35-1,35-35-15,1-88 47,-1 53-31,18 35 15,35-35-15,18-1 15</inkml:trace>
  <inkml:trace contextRef="#ctx0" brushRef="#br0" timeOffset="131113.27">15981 3739 0,'0'0'0,"0"-35"32</inkml:trace>
  <inkml:trace contextRef="#ctx0" brushRef="#br0" timeOffset="144549.83">14499 6650 0,'-17'18'31,"-19"-18"-16,36 35-15</inkml:trace>
  <inkml:trace contextRef="#ctx0" brushRef="#br0" timeOffset="145480.99">13617 7355 0,'0'-35'156,"35"35"-156,-35-35 0,53 35 16,18-106 0,17 35-1,-35 36 1,-53 0 0,35 35-16,-52 0 78,17 18-63,-36-18 1</inkml:trace>
  <inkml:trace contextRef="#ctx0" brushRef="#br0" timeOffset="145995.8">13794 7038 0,'-36'0'0,"72"0"0,-107-35 47,89 35 46,35 0-77,17 0 0,-35 0-1,18-36 1,-17 1-1,-36 0 1,0 0 15,-53 17-15,17 18 15,36 35-15,0 71-1,0-88 1,18 87 0,17 1 15,1-106-15</inkml:trace>
  <inkml:trace contextRef="#ctx0" brushRef="#br0" timeOffset="159993.59">14940 6544 0</inkml:trace>
  <inkml:trace contextRef="#ctx0" brushRef="#br0" timeOffset="165730.04">14940 7056 0,'35'0'187,"-35"17"-171,36-17 15,-1 0 16,0 0 78,18-53-94,35-105-15,18 16-16,-35 54 31,-71 53-15,35 35 0,-35-35-1,0 52 48</inkml:trace>
  <inkml:trace contextRef="#ctx0" brushRef="#br0" timeOffset="177646.98">16880 4762 0</inkml:trace>
  <inkml:trace contextRef="#ctx0" brushRef="#br0" timeOffset="178388.57">16898 4762 0,'-18'0'188,"18"18"-157,-35-18-15,70 0 77,424-282-61,-371 211-32,0 1 15,177-107 1,-194 142 0,52-88-1,-70 87-15,-35 36 16,35-53-1,-18 18 1,-35 53 47,-18 17-63</inkml:trace>
  <inkml:trace contextRef="#ctx0" brushRef="#br0" timeOffset="180600.83">16475 4410 0,'-36'0'16,"125"-53"30,16-88-30,-34 88 0,-106 53 46,-1 88-31,89 53 1,-17-88-17,-1-18-15,0 18 0,1-53 16,-36 53 0,0 35-1,-71 0 1,-17-35-1,35-53 1,18 0 0,35-105-1,35 52 1</inkml:trace>
  <inkml:trace contextRef="#ctx0" brushRef="#br0" timeOffset="180885.03">16986 4410 0,'0'0'0,"0"35"16,0 53-16,0-53 31,124-70-15,-89 35-1,-35-53-15,71-17 16,-71 17-1,-18 18 1,-88 35 0,71 0-1,-36 70 1,71-35 0,0 18-1</inkml:trace>
  <inkml:trace contextRef="#ctx0" brushRef="#br0" timeOffset="181284.03">17198 3863 0,'-35'0'15,"70"0"-15,-70 18 16,70 34-1,88 125 1,-87-71 0,17-36-1,-53-34 1,0-89 15,0-53-15,0 53-1,70-71 17,-35 124-17,18 0 1,18 36 0,-71-1-1,35-35 1</inkml:trace>
  <inkml:trace contextRef="#ctx0" brushRef="#br0" timeOffset="181552.9">17674 3828 0,'0'0'0,"18"0"16,52 17-1,-17 54 1,-17-36-1,-36 0 17,0-52-1,-18-71-15,18 17-16,0 53 15,0-52-15,18 70 16,17 0-1,35 35 1</inkml:trace>
  <inkml:trace contextRef="#ctx0" brushRef="#br0" timeOffset="183265.45">17533 5080 0,'106'-53'47,"158"-159"-16,-140 124-31,264-194 15,-212 141 1,-105 88 0,-18 0-16,-18 18 15,0 35-15,-35-35 16,36 35 0,-54 52 15</inkml:trace>
  <inkml:trace contextRef="#ctx0" brushRef="#br0" timeOffset="183617.73">17815 5592 0,'88'-18'31,"71"-88"-15,-71 18-16,54-53 16,-19-18-16,18 36 15,-17-1-15,-1 18 16,36-53-1,-106 124-15,-18 35 0,-35-35 16,35 35 0,-35 35 15,-53 36-15</inkml:trace>
  <inkml:trace contextRef="#ctx0" brushRef="#br0" timeOffset="183964.57">18344 5944 0,'318'-229'47,"70"-141"-31,-265 281-16,-17-16 15,53-72 1,-124 107 0,1 34-16,-1 1 31</inkml:trace>
  <inkml:trace contextRef="#ctx0" brushRef="#br0" timeOffset="185085.56">19544 4886 0,'18'0'110,"-18"35"-95</inkml:trace>
  <inkml:trace contextRef="#ctx0" brushRef="#br0" timeOffset="189361.04">19703 5380 0,'-18'0'234,"-17"0"-171,176 141-32,-88-70-16,17-36-15,-17 0 16,18 0 0,-36-35-1</inkml:trace>
  <inkml:trace contextRef="#ctx0" brushRef="#br0" timeOffset="189693.81">19614 5345 0,'0'0'0,"0"-36"15,0-52-15,89 18 16,158 34 0,-212 36-1,0 0-15,-35 18 16,0 17-16,0 89 15,-88-1 1,53-70-16,-1 0 16,1-18 15,159-35-15,-54-35-16,18 35 15,18-35 1,-35 35-16,-36-36 15,53 1 1</inkml:trace>
  <inkml:trace contextRef="#ctx0" brushRef="#br0" timeOffset="190016.09">20408 5080 0,'0'0'15,"-35"0"1,0 0-16,35 18 0,-36 70 16,36-35 15,18-18-15,17-35-16,1-18 31,-1-35-16,-35 1 1,0 16 0,35 36 31,0 0-32</inkml:trace>
  <inkml:trace contextRef="#ctx0" brushRef="#br0" timeOffset="190509.82">20514 5009 0,'0'0'16,"35"0"15,1 0-15,-1 0 15,-53-70 32,18 35-32,18 35 0,17 17-15,-35-87 46,0 17-46,124 17 15,-54 36-15,-35 0-16,1 0 15,-36-35 1,70-35 0</inkml:trace>
  <inkml:trace contextRef="#ctx0" brushRef="#br0" timeOffset="190676.91">21272 4463 0,'36'0'31,"-1"-71"0</inkml:trace>
  <inkml:trace contextRef="#ctx0" brushRef="#br0" timeOffset="190804.66">21643 4198 0,'35'-53'31,"-35"18"-31</inkml:trace>
  <inkml:trace contextRef="#ctx0" brushRef="#br0" timeOffset="190996">22243 3669 0,'88'-35'31,"-176"70"-31,176-106 16,-53 71-16</inkml:trace>
  <inkml:trace contextRef="#ctx0" brushRef="#br0" timeOffset="191126.69">22490 3528 0,'0'-36'0,"0"72"0,35-72 16,-35-16-1,106-37 1,-36 19 0,-70 35-16</inkml:trace>
  <inkml:trace contextRef="#ctx0" brushRef="#br0" timeOffset="192694.74">21308 4269 0,'-18'0'16,"18"17"-1,0 1 1,18-18-1,17 35 32,0-52-31,-35-19-16,36-17 16,-1 53 15,0 0-16,0 0 1</inkml:trace>
  <inkml:trace contextRef="#ctx0" brushRef="#br0" timeOffset="192843.63">21396 4092 0,'71'-53'47,"-19"-17"-47</inkml:trace>
  <inkml:trace contextRef="#ctx0" brushRef="#br0" timeOffset="193027.65">22419 3404 0,'88'-106'31,"-176"212"-31,211-264 0,-52 122 0,-18 1 16,123-106-1,-140 106 1</inkml:trace>
  <inkml:trace contextRef="#ctx0" brushRef="#br0" timeOffset="193148.4">23125 2769 0,'35'-35'31,"18"0"-15,-18-18-16</inkml:trace>
  <inkml:trace contextRef="#ctx0" brushRef="#br0" timeOffset="195040.1">20038 6703 0,'0'35'32,"17"-35"46,-17-35-63,71 0-15,-36-1 16,36-52 0,-71 53-1,88-18 1,-88 18-16,0 52 94,-18-17-79,18 35-15,-35 1 31</inkml:trace>
  <inkml:trace contextRef="#ctx0" brushRef="#br0" timeOffset="195555.74">20197 6615 0,'0'0'15,"0"35"63,35 0-62,18 18 15,0 0-31,-18-18 31,0-35-15,-35 36 31,-17-1-16,-19-35-15,36 35-1</inkml:trace>
  <inkml:trace contextRef="#ctx0" brushRef="#br0" timeOffset="195923.3">20479 6562 0,'-36'35'16,"1"-35"-1,35 35-15,0 1 32,18-36-17,17 0-15,0 0 31,1-18-15,-36-17 0,0-1-1,-18 36 17,-35 0-17,18 0 1</inkml:trace>
  <inkml:trace contextRef="#ctx0" brushRef="#br0" timeOffset="196271.91">20514 6315 0,'0'17'31,"71"36"-15,-1-17 0,1 16-1,-36-52 1,-35 36 15,0-89 0,0 18-15,0-1-16,35 36 16,1 0 15,-1 0-15,-18-35-1</inkml:trace>
  <inkml:trace contextRef="#ctx0" brushRef="#br0" timeOffset="196521.78">20884 6279 0,'36'0'31,"-72"0"-31,107 0 31,-71-35 16,0 0-31,0 0-16,71 35 31,-36 0-15,-35 17-1</inkml:trace>
  <inkml:trace contextRef="#ctx0" brushRef="#br0" timeOffset="196796.46">20708 6632 0,'0'36'32</inkml:trace>
  <inkml:trace contextRef="#ctx0" brushRef="#br0" timeOffset="200768.28">20373 6897 0,'-35'0'63,"35"17"15,-18-17-62,18 36-16,-35-36 31,35 35-16,-36-35 1,1 35 0,-71 1-1,53-36 1,-17 52 0,35-52-1,-71 0 1,53 0-16,-106 0 31,0 0-15,106 0-16,-17 0 15,-1 0-15,-17-35 16,-159 0 0,88-18-1,1 0 1,69-35-16,1 35 15,-88-35 1,88 53-16,0-18 16,-1 17-16,-69-105 15,69 71 1,1 17-16,-35-53 16,52 35-1,36 18-15,0 18 0,-1-88 16,-34 70-1,70 17-15,-36-34 32,1-1-32,35 36 15,-35-35 1,35-1 0,0-17-1,0 53-15,0-18 16,0-124-1,0 71 1,18 36 0,-18 35-1,35-1-15,35-52 16,1 17 0,-36 36-16,18 0 15,-53-18 1,35 53-16,-35-35 47,-70 52 0,-54 19-32,54 34-15</inkml:trace>
  <inkml:trace contextRef="#ctx0" brushRef="#br0" timeOffset="201236.97">17057 4833 0,'-71'0'16,"142"0"-1,-177 0 1,318-159 78,-107 89-63,-34 34-31,-36-16 0,1 52 16,-1-53-1,-35 17 32,-18 36-31,-35-35-1,-17 35 1,34-35 0,178 246 30,-90-158-30,213 230 15,-141-160-15,-89-88 0</inkml:trace>
  <inkml:trace contextRef="#ctx0" brushRef="#br0" timeOffset="207267.12">20443 6809 0,'-35'0'62,"0"0"141,35 35 32,-35-35-110,35 35 109,0 0-187,-36 1 16,72-36 1046,-1-36-1093</inkml:trace>
  <inkml:trace contextRef="#ctx0" brushRef="#br0" timeOffset="-70949.36">15117 9155 0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533476"/>
            <a:ext cx="4929505" cy="773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r" rtl="0">
              <a:lnSpc>
                <a:spcPct val="90000"/>
              </a:lnSpc>
              <a:spcBef>
                <a:spcPct val="0"/>
              </a:spcBef>
            </a:pPr>
            <a:r>
              <a:rPr lang="en-US" sz="48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Exploring Text A Journey Through Natural Language Processing with Python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181" y="0"/>
            <a:ext cx="1671955" cy="1567815"/>
          </a:xfrm>
          <a:custGeom>
            <a:avLst/>
            <a:gdLst/>
            <a:ahLst/>
            <a:cxnLst/>
            <a:rect l="l" t="t" r="r" b="b"/>
            <a:pathLst>
              <a:path w="1671955" h="1567815">
                <a:moveTo>
                  <a:pt x="1671866" y="275475"/>
                </a:moveTo>
                <a:lnTo>
                  <a:pt x="1396403" y="0"/>
                </a:lnTo>
                <a:lnTo>
                  <a:pt x="0" y="0"/>
                </a:lnTo>
                <a:lnTo>
                  <a:pt x="0" y="1188339"/>
                </a:lnTo>
                <a:lnTo>
                  <a:pt x="379514" y="1567815"/>
                </a:lnTo>
                <a:lnTo>
                  <a:pt x="980821" y="966508"/>
                </a:lnTo>
                <a:lnTo>
                  <a:pt x="1215504" y="1201166"/>
                </a:lnTo>
                <a:lnTo>
                  <a:pt x="1671866" y="744855"/>
                </a:lnTo>
                <a:lnTo>
                  <a:pt x="1437157" y="510184"/>
                </a:lnTo>
                <a:lnTo>
                  <a:pt x="1671866" y="27547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57360" y="0"/>
            <a:ext cx="2834640" cy="1485265"/>
          </a:xfrm>
          <a:custGeom>
            <a:avLst/>
            <a:gdLst/>
            <a:ahLst/>
            <a:cxnLst/>
            <a:rect l="l" t="t" r="r" b="b"/>
            <a:pathLst>
              <a:path w="2834640" h="1485265">
                <a:moveTo>
                  <a:pt x="2834640" y="0"/>
                </a:moveTo>
                <a:lnTo>
                  <a:pt x="0" y="0"/>
                </a:lnTo>
                <a:lnTo>
                  <a:pt x="789317" y="753224"/>
                </a:lnTo>
                <a:lnTo>
                  <a:pt x="543687" y="998855"/>
                </a:lnTo>
                <a:lnTo>
                  <a:pt x="1029843" y="1485011"/>
                </a:lnTo>
                <a:lnTo>
                  <a:pt x="1286852" y="1228001"/>
                </a:lnTo>
                <a:lnTo>
                  <a:pt x="1552321" y="1481328"/>
                </a:lnTo>
                <a:lnTo>
                  <a:pt x="2834640" y="257683"/>
                </a:lnTo>
                <a:lnTo>
                  <a:pt x="283464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76616" y="6115811"/>
            <a:ext cx="1493520" cy="742315"/>
          </a:xfrm>
          <a:custGeom>
            <a:avLst/>
            <a:gdLst/>
            <a:ahLst/>
            <a:cxnLst/>
            <a:rect l="l" t="t" r="r" b="b"/>
            <a:pathLst>
              <a:path w="1493520" h="742315">
                <a:moveTo>
                  <a:pt x="746759" y="0"/>
                </a:moveTo>
                <a:lnTo>
                  <a:pt x="0" y="742187"/>
                </a:lnTo>
                <a:lnTo>
                  <a:pt x="1493519" y="742187"/>
                </a:lnTo>
                <a:lnTo>
                  <a:pt x="746759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934211"/>
            <a:ext cx="10905744" cy="498957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604759" y="6452615"/>
            <a:ext cx="814069" cy="405765"/>
          </a:xfrm>
          <a:custGeom>
            <a:avLst/>
            <a:gdLst/>
            <a:ahLst/>
            <a:cxnLst/>
            <a:rect l="l" t="t" r="r" b="b"/>
            <a:pathLst>
              <a:path w="814070" h="405765">
                <a:moveTo>
                  <a:pt x="406908" y="0"/>
                </a:moveTo>
                <a:lnTo>
                  <a:pt x="0" y="405384"/>
                </a:lnTo>
                <a:lnTo>
                  <a:pt x="813816" y="405384"/>
                </a:lnTo>
                <a:lnTo>
                  <a:pt x="406908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3560" y="1379095"/>
            <a:ext cx="10687879" cy="44847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8BEC4D-C888-FE3B-1E16-A61947E792D4}"/>
                  </a:ext>
                </a:extLst>
              </p14:cNvPr>
              <p14:cNvContentPartPr/>
              <p14:nvPr/>
            </p14:nvContentPartPr>
            <p14:xfrm>
              <a:off x="6235560" y="133200"/>
              <a:ext cx="1175400" cy="151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8BEC4D-C888-FE3B-1E16-A61947E792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26200" y="123840"/>
                <a:ext cx="1194120" cy="153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181" y="0"/>
            <a:ext cx="1671955" cy="1567815"/>
          </a:xfrm>
          <a:custGeom>
            <a:avLst/>
            <a:gdLst/>
            <a:ahLst/>
            <a:cxnLst/>
            <a:rect l="l" t="t" r="r" b="b"/>
            <a:pathLst>
              <a:path w="1671955" h="1567815">
                <a:moveTo>
                  <a:pt x="1671866" y="275475"/>
                </a:moveTo>
                <a:lnTo>
                  <a:pt x="1396403" y="0"/>
                </a:lnTo>
                <a:lnTo>
                  <a:pt x="0" y="0"/>
                </a:lnTo>
                <a:lnTo>
                  <a:pt x="0" y="1188339"/>
                </a:lnTo>
                <a:lnTo>
                  <a:pt x="379514" y="1567815"/>
                </a:lnTo>
                <a:lnTo>
                  <a:pt x="980821" y="966508"/>
                </a:lnTo>
                <a:lnTo>
                  <a:pt x="1215504" y="1201166"/>
                </a:lnTo>
                <a:lnTo>
                  <a:pt x="1671866" y="744855"/>
                </a:lnTo>
                <a:lnTo>
                  <a:pt x="1437157" y="510184"/>
                </a:lnTo>
                <a:lnTo>
                  <a:pt x="1671866" y="27547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57360" y="0"/>
            <a:ext cx="2834640" cy="1485265"/>
          </a:xfrm>
          <a:custGeom>
            <a:avLst/>
            <a:gdLst/>
            <a:ahLst/>
            <a:cxnLst/>
            <a:rect l="l" t="t" r="r" b="b"/>
            <a:pathLst>
              <a:path w="2834640" h="1485265">
                <a:moveTo>
                  <a:pt x="2834640" y="0"/>
                </a:moveTo>
                <a:lnTo>
                  <a:pt x="0" y="0"/>
                </a:lnTo>
                <a:lnTo>
                  <a:pt x="789317" y="753224"/>
                </a:lnTo>
                <a:lnTo>
                  <a:pt x="543687" y="998855"/>
                </a:lnTo>
                <a:lnTo>
                  <a:pt x="1029843" y="1485011"/>
                </a:lnTo>
                <a:lnTo>
                  <a:pt x="1286852" y="1228001"/>
                </a:lnTo>
                <a:lnTo>
                  <a:pt x="1552321" y="1481328"/>
                </a:lnTo>
                <a:lnTo>
                  <a:pt x="2834640" y="257683"/>
                </a:lnTo>
                <a:lnTo>
                  <a:pt x="283464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03247" y="643127"/>
            <a:ext cx="8985885" cy="6215380"/>
            <a:chOff x="1603247" y="643127"/>
            <a:chExt cx="8985885" cy="6215380"/>
          </a:xfrm>
        </p:grpSpPr>
        <p:sp>
          <p:nvSpPr>
            <p:cNvPr id="5" name="object 5"/>
            <p:cNvSpPr/>
            <p:nvPr/>
          </p:nvSpPr>
          <p:spPr>
            <a:xfrm>
              <a:off x="7976615" y="6115812"/>
              <a:ext cx="1493520" cy="742315"/>
            </a:xfrm>
            <a:custGeom>
              <a:avLst/>
              <a:gdLst/>
              <a:ahLst/>
              <a:cxnLst/>
              <a:rect l="l" t="t" r="r" b="b"/>
              <a:pathLst>
                <a:path w="1493520" h="742315">
                  <a:moveTo>
                    <a:pt x="746759" y="0"/>
                  </a:moveTo>
                  <a:lnTo>
                    <a:pt x="0" y="742187"/>
                  </a:lnTo>
                  <a:lnTo>
                    <a:pt x="1493519" y="742187"/>
                  </a:lnTo>
                  <a:lnTo>
                    <a:pt x="746759" y="0"/>
                  </a:lnTo>
                  <a:close/>
                </a:path>
              </a:pathLst>
            </a:custGeom>
            <a:solidFill>
              <a:srgbClr val="4471C4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3247" y="643127"/>
              <a:ext cx="8985504" cy="557174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604759" y="6452616"/>
              <a:ext cx="814069" cy="405765"/>
            </a:xfrm>
            <a:custGeom>
              <a:avLst/>
              <a:gdLst/>
              <a:ahLst/>
              <a:cxnLst/>
              <a:rect l="l" t="t" r="r" b="b"/>
              <a:pathLst>
                <a:path w="814070" h="405765">
                  <a:moveTo>
                    <a:pt x="406908" y="0"/>
                  </a:moveTo>
                  <a:lnTo>
                    <a:pt x="0" y="405384"/>
                  </a:lnTo>
                  <a:lnTo>
                    <a:pt x="813816" y="405384"/>
                  </a:lnTo>
                  <a:lnTo>
                    <a:pt x="406908" y="0"/>
                  </a:lnTo>
                  <a:close/>
                </a:path>
              </a:pathLst>
            </a:custGeom>
            <a:solidFill>
              <a:srgbClr val="4471C4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6328" y="674124"/>
            <a:ext cx="9262443" cy="565097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4557" y="436423"/>
            <a:ext cx="8577614" cy="50896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11C9BDC-0FA0-7E15-2F48-54695ED438A2}"/>
                  </a:ext>
                </a:extLst>
              </p14:cNvPr>
              <p14:cNvContentPartPr/>
              <p14:nvPr/>
            </p14:nvContentPartPr>
            <p14:xfrm>
              <a:off x="0" y="851040"/>
              <a:ext cx="4642200" cy="4813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11C9BDC-0FA0-7E15-2F48-54695ED438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9360" y="841680"/>
                <a:ext cx="4660920" cy="4832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00" y="611941"/>
            <a:ext cx="10394258" cy="57641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196" y="522731"/>
            <a:ext cx="8385048" cy="5760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204" y="1691081"/>
            <a:ext cx="738124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dirty="0">
                <a:latin typeface="Calibri"/>
                <a:cs typeface="Calibri"/>
              </a:rPr>
              <a:t>Applications</a:t>
            </a:r>
            <a:r>
              <a:rPr sz="7200" b="1" spc="-130" dirty="0">
                <a:latin typeface="Calibri"/>
                <a:cs typeface="Calibri"/>
              </a:rPr>
              <a:t> </a:t>
            </a:r>
            <a:r>
              <a:rPr sz="7200" b="1" dirty="0">
                <a:latin typeface="Calibri"/>
                <a:cs typeface="Calibri"/>
              </a:rPr>
              <a:t>of</a:t>
            </a:r>
            <a:r>
              <a:rPr sz="7200" b="1" spc="-90" dirty="0">
                <a:latin typeface="Calibri"/>
                <a:cs typeface="Calibri"/>
              </a:rPr>
              <a:t> </a:t>
            </a:r>
            <a:r>
              <a:rPr sz="7200" b="1" spc="-25" dirty="0">
                <a:latin typeface="Calibri"/>
                <a:cs typeface="Calibri"/>
              </a:rPr>
              <a:t>NLP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483" y="640080"/>
            <a:ext cx="10458404" cy="55260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143" y="496823"/>
            <a:ext cx="10469980" cy="55265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E49932-EDE3-DBC5-5BE0-9ACEF5BA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>
            <a:normAutofit/>
          </a:bodyPr>
          <a:lstStyle/>
          <a:p>
            <a:pPr algn="r" rtl="0">
              <a:spcBef>
                <a:spcPct val="0"/>
              </a:spcBef>
            </a:pPr>
            <a:r>
              <a:rPr lang="en-US" sz="8000" kern="1200"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extBox 3">
            <a:extLst>
              <a:ext uri="{FF2B5EF4-FFF2-40B4-BE49-F238E27FC236}">
                <a16:creationId xmlns:a16="http://schemas.microsoft.com/office/drawing/2014/main" id="{B1F8E1BE-6A8F-22C1-14D4-52AD89E59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17517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0774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531" y="305561"/>
            <a:ext cx="9630126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Demand</a:t>
            </a:r>
            <a:r>
              <a:rPr spc="-80" dirty="0"/>
              <a:t> </a:t>
            </a:r>
            <a:r>
              <a:rPr dirty="0"/>
              <a:t>for</a:t>
            </a:r>
            <a:r>
              <a:rPr spc="-65" dirty="0"/>
              <a:t> </a:t>
            </a:r>
            <a:r>
              <a:rPr spc="-25" dirty="0"/>
              <a:t>NLP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27" y="2351451"/>
            <a:ext cx="11645630" cy="436481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Demand</a:t>
            </a:r>
            <a:r>
              <a:rPr spc="-80" dirty="0"/>
              <a:t> </a:t>
            </a:r>
            <a:r>
              <a:rPr dirty="0"/>
              <a:t>for</a:t>
            </a:r>
            <a:r>
              <a:rPr spc="-65" dirty="0"/>
              <a:t> </a:t>
            </a:r>
            <a:r>
              <a:rPr spc="-25" dirty="0"/>
              <a:t>NLP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813" y="2319799"/>
            <a:ext cx="11605845" cy="39021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Basic</a:t>
            </a:r>
            <a:r>
              <a:rPr spc="-55" dirty="0"/>
              <a:t> </a:t>
            </a:r>
            <a:r>
              <a:rPr dirty="0"/>
              <a:t>structure</a:t>
            </a:r>
            <a:r>
              <a:rPr spc="-7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-25" dirty="0"/>
              <a:t>NLP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677" y="2417988"/>
            <a:ext cx="11517308" cy="37543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Components</a:t>
            </a:r>
            <a:r>
              <a:rPr spc="-6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-25" dirty="0"/>
              <a:t>NLP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0786" y="1897940"/>
            <a:ext cx="6117912" cy="42788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6982" y="1691081"/>
            <a:ext cx="410146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10" dirty="0">
                <a:latin typeface="Calibri"/>
                <a:cs typeface="Calibri"/>
              </a:rPr>
              <a:t>Challenges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6358" y="508206"/>
            <a:ext cx="9373037" cy="53212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2171" y="456832"/>
            <a:ext cx="9510253" cy="57674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199" y="861303"/>
            <a:ext cx="9856784" cy="49701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BB4B0F-64EF-1D06-E811-EB1D44FCB2C6}"/>
              </a:ext>
            </a:extLst>
          </p:cNvPr>
          <p:cNvSpPr txBox="1"/>
          <p:nvPr/>
        </p:nvSpPr>
        <p:spPr>
          <a:xfrm>
            <a:off x="3227070" y="4696362"/>
            <a:ext cx="6000750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Text Preprocessing - I</a:t>
            </a:r>
          </a:p>
          <a:p>
            <a:r>
              <a:rPr lang="en-US" dirty="0"/>
              <a:t>    </a:t>
            </a:r>
            <a:r>
              <a:rPr lang="en-US" dirty="0" err="1"/>
              <a:t>Tokenization,Ngrams</a:t>
            </a:r>
            <a:r>
              <a:rPr lang="en-US" dirty="0"/>
              <a:t>, stemming, lemmatization, </a:t>
            </a:r>
            <a:r>
              <a:rPr lang="en-US" dirty="0" err="1"/>
              <a:t>stopwords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A04A02-B5CD-A648-9618-E13997267A03}"/>
              </a:ext>
            </a:extLst>
          </p:cNvPr>
          <p:cNvSpPr txBox="1"/>
          <p:nvPr/>
        </p:nvSpPr>
        <p:spPr>
          <a:xfrm>
            <a:off x="3246120" y="4038600"/>
            <a:ext cx="6031230" cy="6463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Text Preprocessing – II</a:t>
            </a:r>
          </a:p>
          <a:p>
            <a:r>
              <a:rPr lang="en-IN" dirty="0"/>
              <a:t>                           BOW, </a:t>
            </a:r>
            <a:r>
              <a:rPr lang="en-IN" dirty="0" err="1"/>
              <a:t>Tfidf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E9B1BB-05CD-3060-3A30-8ED2BCC10436}"/>
              </a:ext>
            </a:extLst>
          </p:cNvPr>
          <p:cNvSpPr txBox="1"/>
          <p:nvPr/>
        </p:nvSpPr>
        <p:spPr>
          <a:xfrm>
            <a:off x="3227070" y="3384649"/>
            <a:ext cx="605028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Text Preprocessing –III</a:t>
            </a:r>
          </a:p>
          <a:p>
            <a:r>
              <a:rPr lang="en-US" dirty="0"/>
              <a:t>                     word2vec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74FAB-7742-63D5-6EE8-2E5A678D3FCF}"/>
              </a:ext>
            </a:extLst>
          </p:cNvPr>
          <p:cNvSpPr txBox="1"/>
          <p:nvPr/>
        </p:nvSpPr>
        <p:spPr>
          <a:xfrm>
            <a:off x="3467100" y="2940219"/>
            <a:ext cx="5257800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ML: Sentiment analysis, Topic modelling, spam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4E68E-29B7-8903-B3C5-E4A26691C565}"/>
              </a:ext>
            </a:extLst>
          </p:cNvPr>
          <p:cNvSpPr txBox="1"/>
          <p:nvPr/>
        </p:nvSpPr>
        <p:spPr>
          <a:xfrm>
            <a:off x="3886200" y="2529216"/>
            <a:ext cx="44196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DL: RNN, LSTM: sentiment analysis</a:t>
            </a:r>
            <a:endParaRPr lang="en-IN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46EFD2B-8750-E9E4-8B79-0DF4CC015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743253"/>
              </p:ext>
            </p:extLst>
          </p:nvPr>
        </p:nvGraphicFramePr>
        <p:xfrm>
          <a:off x="609600" y="831949"/>
          <a:ext cx="50546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4600">
                  <a:extLst>
                    <a:ext uri="{9D8B030D-6E8A-4147-A177-3AD203B41FA5}">
                      <a16:colId xmlns:a16="http://schemas.microsoft.com/office/drawing/2014/main" val="2554995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Roadmap of NLP</a:t>
                      </a:r>
                      <a:endParaRPr lang="en-IN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3410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1BB3A7-A82A-6674-626E-A4F0F3535B2E}"/>
                  </a:ext>
                </a:extLst>
              </p14:cNvPr>
              <p14:cNvContentPartPr/>
              <p14:nvPr/>
            </p14:nvContentPartPr>
            <p14:xfrm>
              <a:off x="133200" y="952560"/>
              <a:ext cx="11868840" cy="5829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1BB3A7-A82A-6674-626E-A4F0F3535B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40" y="943200"/>
                <a:ext cx="11887560" cy="584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16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19F524-E2FB-BEA0-A4DB-8A2D37D7A793}"/>
              </a:ext>
            </a:extLst>
          </p:cNvPr>
          <p:cNvSpPr txBox="1"/>
          <p:nvPr/>
        </p:nvSpPr>
        <p:spPr>
          <a:xfrm>
            <a:off x="5867400" y="2915824"/>
            <a:ext cx="6097904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Sentiment Analysis &amp; Text Classification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Introduction to Sentiment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Rule-based vs. Machine Learning-based sentiment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Implementing sentiment analysis using pre-trained models (</a:t>
            </a:r>
            <a:r>
              <a:rPr lang="en-US" dirty="0" err="1"/>
              <a:t>TextBlob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Text Classification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Overview of text classification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 extraction (TF-IDF, Bag of Words, Word Embeddings)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Building a text classifier using Scikit-learn and Deep Learning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B8A4C6-3D49-350C-61AE-40E3E5BB7D9F}"/>
              </a:ext>
            </a:extLst>
          </p:cNvPr>
          <p:cNvSpPr txBox="1"/>
          <p:nvPr/>
        </p:nvSpPr>
        <p:spPr>
          <a:xfrm>
            <a:off x="381000" y="548716"/>
            <a:ext cx="54102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Introduction to NLP &amp; Text Preprocessing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Overview of Natural Language Processing (NLP)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Applications of NLP in real-world scenarios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Setting up the NLP environment with Python (NLTK, </a:t>
            </a:r>
            <a:r>
              <a:rPr lang="en-US" dirty="0" err="1"/>
              <a:t>spaCy</a:t>
            </a:r>
            <a:r>
              <a:rPr lang="en-US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Text Preprocessing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Tokenization (word and sentence-level)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Stopword</a:t>
            </a:r>
            <a:r>
              <a:rPr lang="en-US" dirty="0"/>
              <a:t> removal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Lemmatization vs. Stemming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Handling special characters, numbers, and punctuation</a:t>
            </a:r>
          </a:p>
        </p:txBody>
      </p:sp>
    </p:spTree>
    <p:extLst>
      <p:ext uri="{BB962C8B-B14F-4D97-AF65-F5344CB8AC3E}">
        <p14:creationId xmlns:p14="http://schemas.microsoft.com/office/powerpoint/2010/main" val="196031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4832" y="1704797"/>
            <a:ext cx="6483350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b="1" spc="-540" dirty="0">
                <a:latin typeface="Calibri"/>
                <a:cs typeface="Calibri"/>
              </a:rPr>
              <a:t>T</a:t>
            </a:r>
            <a:r>
              <a:rPr sz="6600" b="1" spc="-70" dirty="0">
                <a:latin typeface="Calibri"/>
                <a:cs typeface="Calibri"/>
              </a:rPr>
              <a:t>e</a:t>
            </a:r>
            <a:r>
              <a:rPr sz="6600" b="1" spc="45" dirty="0">
                <a:latin typeface="Calibri"/>
                <a:cs typeface="Calibri"/>
              </a:rPr>
              <a:t>xt</a:t>
            </a:r>
            <a:r>
              <a:rPr sz="6600" b="1" spc="-240" dirty="0">
                <a:latin typeface="Calibri"/>
                <a:cs typeface="Calibri"/>
              </a:rPr>
              <a:t> </a:t>
            </a:r>
            <a:r>
              <a:rPr sz="6600" b="1" spc="-10" dirty="0">
                <a:latin typeface="Calibri"/>
                <a:cs typeface="Calibri"/>
              </a:rPr>
              <a:t>Preprocessing</a:t>
            </a:r>
            <a:endParaRPr sz="6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146761"/>
            <a:ext cx="4929505" cy="7734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Tokenization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505" y="1066800"/>
            <a:ext cx="12000065" cy="513282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spc="-60" dirty="0"/>
              <a:t>Tokenization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076" y="1229867"/>
            <a:ext cx="11239500" cy="562812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ngrams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265" y="1772276"/>
            <a:ext cx="11344226" cy="508572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3905" y="1527380"/>
            <a:ext cx="10449088" cy="395402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384" y="838200"/>
            <a:ext cx="11700056" cy="47552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175" y="850096"/>
            <a:ext cx="11691857" cy="423940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513" y="952250"/>
            <a:ext cx="11794974" cy="41596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374" y="1034796"/>
            <a:ext cx="11700056" cy="385368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Stemming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185" y="1325773"/>
            <a:ext cx="11578815" cy="49987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364EDE-DE35-D016-308C-57EF84D15E89}"/>
              </a:ext>
            </a:extLst>
          </p:cNvPr>
          <p:cNvSpPr txBox="1"/>
          <p:nvPr/>
        </p:nvSpPr>
        <p:spPr>
          <a:xfrm>
            <a:off x="7121441" y="1397675"/>
            <a:ext cx="48429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Word 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Understanding word vectors (Word2Vec, </a:t>
            </a:r>
            <a:r>
              <a:rPr lang="en-IN" dirty="0" err="1"/>
              <a:t>GloVe</a:t>
            </a:r>
            <a:r>
              <a:rPr lang="en-IN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Using pre-trained embeddings for NLP tasks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27E4D6-AA22-2124-F1C5-078AF9392885}"/>
              </a:ext>
            </a:extLst>
          </p:cNvPr>
          <p:cNvSpPr txBox="1"/>
          <p:nvPr/>
        </p:nvSpPr>
        <p:spPr>
          <a:xfrm>
            <a:off x="584624" y="1582341"/>
            <a:ext cx="52676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Named Entity Recognition (NER) &amp; Topic </a:t>
            </a:r>
            <a:r>
              <a:rPr lang="en-IN" b="1" dirty="0" err="1"/>
              <a:t>Modeling</a:t>
            </a: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Named Entity Recognition (NER)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Introduction to entity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Using </a:t>
            </a:r>
            <a:r>
              <a:rPr lang="en-IN" dirty="0" err="1"/>
              <a:t>spaCy</a:t>
            </a:r>
            <a:r>
              <a:rPr lang="en-IN" dirty="0"/>
              <a:t> and transformers for 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Topic </a:t>
            </a:r>
            <a:r>
              <a:rPr lang="en-IN" b="1" dirty="0" err="1"/>
              <a:t>Modeling</a:t>
            </a:r>
            <a:r>
              <a:rPr lang="en-IN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Introduction to Latent Dirichlet Allocation (LDA) and Latent Semantic Analysis (LSA)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Topic extraction from large text datasets</a:t>
            </a:r>
          </a:p>
        </p:txBody>
      </p:sp>
    </p:spTree>
    <p:extLst>
      <p:ext uri="{BB962C8B-B14F-4D97-AF65-F5344CB8AC3E}">
        <p14:creationId xmlns:p14="http://schemas.microsoft.com/office/powerpoint/2010/main" val="166815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121" y="811097"/>
            <a:ext cx="11629292" cy="53336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6313" y="1691081"/>
            <a:ext cx="56648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spc="-20" dirty="0">
                <a:latin typeface="Calibri"/>
                <a:cs typeface="Calibri"/>
              </a:rPr>
              <a:t>Lemmatization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886" y="1038820"/>
            <a:ext cx="11296934" cy="46152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581" y="367276"/>
            <a:ext cx="10401629" cy="606630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Stopwords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57" y="1816161"/>
            <a:ext cx="11723242" cy="504183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995" y="843320"/>
            <a:ext cx="11835120" cy="522946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3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20" dirty="0"/>
              <a:t>POS?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2201" y="2380462"/>
            <a:ext cx="11293772" cy="35265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09676"/>
            <a:ext cx="31775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Common</a:t>
            </a:r>
            <a:r>
              <a:rPr spc="-90" dirty="0"/>
              <a:t> </a:t>
            </a:r>
            <a:r>
              <a:rPr spc="-55" dirty="0"/>
              <a:t>Tags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25" y="1581409"/>
            <a:ext cx="11853574" cy="5276587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508" y="1516282"/>
            <a:ext cx="11968491" cy="518638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Need of POS</a:t>
            </a:r>
            <a:r>
              <a:rPr spc="-15" dirty="0"/>
              <a:t> </a:t>
            </a:r>
            <a:r>
              <a:rPr spc="-25" dirty="0"/>
              <a:t>tag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0722"/>
            <a:ext cx="12191999" cy="5637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0929" y="1718513"/>
            <a:ext cx="646684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dirty="0">
                <a:latin typeface="Calibri"/>
                <a:cs typeface="Calibri"/>
              </a:rPr>
              <a:t>How</a:t>
            </a:r>
            <a:r>
              <a:rPr sz="6000" b="1" spc="-114" dirty="0">
                <a:latin typeface="Calibri"/>
                <a:cs typeface="Calibri"/>
              </a:rPr>
              <a:t> </a:t>
            </a:r>
            <a:r>
              <a:rPr sz="6000" b="1" dirty="0">
                <a:latin typeface="Calibri"/>
                <a:cs typeface="Calibri"/>
              </a:rPr>
              <a:t>are</a:t>
            </a:r>
            <a:r>
              <a:rPr sz="6000" b="1" spc="-110" dirty="0">
                <a:latin typeface="Calibri"/>
                <a:cs typeface="Calibri"/>
              </a:rPr>
              <a:t> </a:t>
            </a:r>
            <a:r>
              <a:rPr sz="6000" b="1" dirty="0">
                <a:latin typeface="Calibri"/>
                <a:cs typeface="Calibri"/>
              </a:rPr>
              <a:t>we</a:t>
            </a:r>
            <a:r>
              <a:rPr sz="6000" b="1" spc="-114" dirty="0">
                <a:latin typeface="Calibri"/>
                <a:cs typeface="Calibri"/>
              </a:rPr>
              <a:t> </a:t>
            </a:r>
            <a:r>
              <a:rPr sz="6000" b="1" spc="-10" dirty="0">
                <a:latin typeface="Calibri"/>
                <a:cs typeface="Calibri"/>
              </a:rPr>
              <a:t>talking?</a:t>
            </a:r>
            <a:endParaRPr sz="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07" y="774032"/>
            <a:ext cx="11924411" cy="521795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82" y="633983"/>
            <a:ext cx="11932595" cy="559003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35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20" dirty="0"/>
              <a:t>NER?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811" y="2440145"/>
            <a:ext cx="11998208" cy="34551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511" y="1229866"/>
            <a:ext cx="10096500" cy="55427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181" y="0"/>
            <a:ext cx="1671955" cy="1567815"/>
          </a:xfrm>
          <a:custGeom>
            <a:avLst/>
            <a:gdLst/>
            <a:ahLst/>
            <a:cxnLst/>
            <a:rect l="l" t="t" r="r" b="b"/>
            <a:pathLst>
              <a:path w="1671955" h="1567815">
                <a:moveTo>
                  <a:pt x="1671866" y="275475"/>
                </a:moveTo>
                <a:lnTo>
                  <a:pt x="1396403" y="0"/>
                </a:lnTo>
                <a:lnTo>
                  <a:pt x="0" y="0"/>
                </a:lnTo>
                <a:lnTo>
                  <a:pt x="0" y="1188339"/>
                </a:lnTo>
                <a:lnTo>
                  <a:pt x="379514" y="1567815"/>
                </a:lnTo>
                <a:lnTo>
                  <a:pt x="980821" y="966508"/>
                </a:lnTo>
                <a:lnTo>
                  <a:pt x="1215504" y="1201166"/>
                </a:lnTo>
                <a:lnTo>
                  <a:pt x="1671866" y="744855"/>
                </a:lnTo>
                <a:lnTo>
                  <a:pt x="1437157" y="510184"/>
                </a:lnTo>
                <a:lnTo>
                  <a:pt x="1671866" y="27547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57360" y="0"/>
            <a:ext cx="2834640" cy="1485265"/>
          </a:xfrm>
          <a:custGeom>
            <a:avLst/>
            <a:gdLst/>
            <a:ahLst/>
            <a:cxnLst/>
            <a:rect l="l" t="t" r="r" b="b"/>
            <a:pathLst>
              <a:path w="2834640" h="1485265">
                <a:moveTo>
                  <a:pt x="2834640" y="0"/>
                </a:moveTo>
                <a:lnTo>
                  <a:pt x="0" y="0"/>
                </a:lnTo>
                <a:lnTo>
                  <a:pt x="789317" y="753224"/>
                </a:lnTo>
                <a:lnTo>
                  <a:pt x="543687" y="998855"/>
                </a:lnTo>
                <a:lnTo>
                  <a:pt x="1029843" y="1485011"/>
                </a:lnTo>
                <a:lnTo>
                  <a:pt x="1286852" y="1228001"/>
                </a:lnTo>
                <a:lnTo>
                  <a:pt x="1552321" y="1481328"/>
                </a:lnTo>
                <a:lnTo>
                  <a:pt x="2834640" y="257683"/>
                </a:lnTo>
                <a:lnTo>
                  <a:pt x="283464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76616" y="6115811"/>
            <a:ext cx="1493520" cy="742315"/>
          </a:xfrm>
          <a:custGeom>
            <a:avLst/>
            <a:gdLst/>
            <a:ahLst/>
            <a:cxnLst/>
            <a:rect l="l" t="t" r="r" b="b"/>
            <a:pathLst>
              <a:path w="1493520" h="742315">
                <a:moveTo>
                  <a:pt x="746759" y="0"/>
                </a:moveTo>
                <a:lnTo>
                  <a:pt x="0" y="742187"/>
                </a:lnTo>
                <a:lnTo>
                  <a:pt x="1493519" y="742187"/>
                </a:lnTo>
                <a:lnTo>
                  <a:pt x="746759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989075"/>
            <a:ext cx="10905744" cy="487984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7604759" y="6452615"/>
            <a:ext cx="814069" cy="405765"/>
          </a:xfrm>
          <a:custGeom>
            <a:avLst/>
            <a:gdLst/>
            <a:ahLst/>
            <a:cxnLst/>
            <a:rect l="l" t="t" r="r" b="b"/>
            <a:pathLst>
              <a:path w="814070" h="405765">
                <a:moveTo>
                  <a:pt x="406908" y="0"/>
                </a:moveTo>
                <a:lnTo>
                  <a:pt x="0" y="405384"/>
                </a:lnTo>
                <a:lnTo>
                  <a:pt x="813816" y="405384"/>
                </a:lnTo>
                <a:lnTo>
                  <a:pt x="406908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41152" y="0"/>
            <a:ext cx="1451610" cy="1869439"/>
          </a:xfrm>
          <a:custGeom>
            <a:avLst/>
            <a:gdLst/>
            <a:ahLst/>
            <a:cxnLst/>
            <a:rect l="l" t="t" r="r" b="b"/>
            <a:pathLst>
              <a:path w="1451609" h="1869439">
                <a:moveTo>
                  <a:pt x="1451356" y="0"/>
                </a:moveTo>
                <a:lnTo>
                  <a:pt x="541909" y="0"/>
                </a:lnTo>
                <a:lnTo>
                  <a:pt x="0" y="541909"/>
                </a:lnTo>
                <a:lnTo>
                  <a:pt x="773785" y="1315707"/>
                </a:lnTo>
                <a:lnTo>
                  <a:pt x="563880" y="1525524"/>
                </a:lnTo>
                <a:lnTo>
                  <a:pt x="907288" y="1868932"/>
                </a:lnTo>
                <a:lnTo>
                  <a:pt x="1117155" y="1659064"/>
                </a:lnTo>
                <a:lnTo>
                  <a:pt x="1327023" y="1868932"/>
                </a:lnTo>
                <a:lnTo>
                  <a:pt x="1451356" y="1744599"/>
                </a:lnTo>
                <a:lnTo>
                  <a:pt x="1451356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43127" y="934211"/>
            <a:ext cx="10906125" cy="5923915"/>
            <a:chOff x="643127" y="934211"/>
            <a:chExt cx="10906125" cy="5923915"/>
          </a:xfrm>
        </p:grpSpPr>
        <p:sp>
          <p:nvSpPr>
            <p:cNvPr id="4" name="object 4"/>
            <p:cNvSpPr/>
            <p:nvPr/>
          </p:nvSpPr>
          <p:spPr>
            <a:xfrm>
              <a:off x="1344168" y="5721095"/>
              <a:ext cx="2261870" cy="1137285"/>
            </a:xfrm>
            <a:custGeom>
              <a:avLst/>
              <a:gdLst/>
              <a:ahLst/>
              <a:cxnLst/>
              <a:rect l="l" t="t" r="r" b="b"/>
              <a:pathLst>
                <a:path w="2261870" h="1137284">
                  <a:moveTo>
                    <a:pt x="2261616" y="1136904"/>
                  </a:moveTo>
                  <a:lnTo>
                    <a:pt x="1966823" y="840536"/>
                  </a:lnTo>
                  <a:lnTo>
                    <a:pt x="2172081" y="635254"/>
                  </a:lnTo>
                  <a:lnTo>
                    <a:pt x="1715770" y="178904"/>
                  </a:lnTo>
                  <a:lnTo>
                    <a:pt x="1511693" y="382943"/>
                  </a:lnTo>
                  <a:lnTo>
                    <a:pt x="1130808" y="0"/>
                  </a:lnTo>
                  <a:lnTo>
                    <a:pt x="0" y="1136904"/>
                  </a:lnTo>
                  <a:lnTo>
                    <a:pt x="2261616" y="1136904"/>
                  </a:lnTo>
                  <a:close/>
                </a:path>
              </a:pathLst>
            </a:custGeom>
            <a:solidFill>
              <a:srgbClr val="FFC000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934211"/>
              <a:ext cx="10905744" cy="49895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797051"/>
            <a:ext cx="10847832" cy="53160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2829" y="1691081"/>
            <a:ext cx="50069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dirty="0">
                <a:latin typeface="Calibri"/>
                <a:cs typeface="Calibri"/>
              </a:rPr>
              <a:t>What</a:t>
            </a:r>
            <a:r>
              <a:rPr sz="7200" b="1" spc="-55" dirty="0">
                <a:latin typeface="Calibri"/>
                <a:cs typeface="Calibri"/>
              </a:rPr>
              <a:t> </a:t>
            </a:r>
            <a:r>
              <a:rPr sz="7200" b="1" dirty="0">
                <a:latin typeface="Calibri"/>
                <a:cs typeface="Calibri"/>
              </a:rPr>
              <a:t>is</a:t>
            </a:r>
            <a:r>
              <a:rPr sz="7200" b="1" spc="-50" dirty="0">
                <a:latin typeface="Calibri"/>
                <a:cs typeface="Calibri"/>
              </a:rPr>
              <a:t> </a:t>
            </a:r>
            <a:r>
              <a:rPr sz="7200" b="1" spc="-20" dirty="0">
                <a:latin typeface="Calibri"/>
                <a:cs typeface="Calibri"/>
              </a:rPr>
              <a:t>NLP?</a:t>
            </a:r>
            <a:endParaRPr sz="7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320</Words>
  <Application>Microsoft Office PowerPoint</Application>
  <PresentationFormat>Widescreen</PresentationFormat>
  <Paragraphs>65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Exploring Text A Journey Through Natural Language Processing with Python</vt:lpstr>
      <vt:lpstr>Agenda</vt:lpstr>
      <vt:lpstr>PowerPoint Presentation</vt:lpstr>
      <vt:lpstr>PowerPoint Presentation</vt:lpstr>
      <vt:lpstr>How are we talking?</vt:lpstr>
      <vt:lpstr>PowerPoint Presentation</vt:lpstr>
      <vt:lpstr>PowerPoint Presentation</vt:lpstr>
      <vt:lpstr>PowerPoint Presentation</vt:lpstr>
      <vt:lpstr>What is NLP?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NLP</vt:lpstr>
      <vt:lpstr>PowerPoint Presentation</vt:lpstr>
      <vt:lpstr>PowerPoint Presentation</vt:lpstr>
      <vt:lpstr>PowerPoint Presentation</vt:lpstr>
      <vt:lpstr>Demand for NLP</vt:lpstr>
      <vt:lpstr>Demand for NLP</vt:lpstr>
      <vt:lpstr>Basic structure of NLP</vt:lpstr>
      <vt:lpstr>Components of NLP</vt:lpstr>
      <vt:lpstr>Challenges</vt:lpstr>
      <vt:lpstr>PowerPoint Presentation</vt:lpstr>
      <vt:lpstr>PowerPoint Presentation</vt:lpstr>
      <vt:lpstr>PowerPoint Presentation</vt:lpstr>
      <vt:lpstr>PowerPoint Presentation</vt:lpstr>
      <vt:lpstr>Text Preprocessing</vt:lpstr>
      <vt:lpstr>Tokenization</vt:lpstr>
      <vt:lpstr>Use of Tokenization</vt:lpstr>
      <vt:lpstr>ngrams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Stemming</vt:lpstr>
      <vt:lpstr>PowerPoint Presentation</vt:lpstr>
      <vt:lpstr>Lemmatization</vt:lpstr>
      <vt:lpstr>PowerPoint Presentation</vt:lpstr>
      <vt:lpstr>PowerPoint Presentation</vt:lpstr>
      <vt:lpstr>Stopwords</vt:lpstr>
      <vt:lpstr>PowerPoint Presentation</vt:lpstr>
      <vt:lpstr>What is POS?</vt:lpstr>
      <vt:lpstr>Common Tags</vt:lpstr>
      <vt:lpstr>Example</vt:lpstr>
      <vt:lpstr>Need of POS tag</vt:lpstr>
      <vt:lpstr>PowerPoint Presentation</vt:lpstr>
      <vt:lpstr>PowerPoint Presentation</vt:lpstr>
      <vt:lpstr>What is NER?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Devi P, Lakshmi</dc:creator>
  <cp:lastModifiedBy>Nithyalakshmi Muthukaruppan [UNext]</cp:lastModifiedBy>
  <cp:revision>2</cp:revision>
  <dcterms:created xsi:type="dcterms:W3CDTF">2025-02-04T13:06:05Z</dcterms:created>
  <dcterms:modified xsi:type="dcterms:W3CDTF">2025-02-05T05:41:08Z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2025-02-04T00:00:00Z</vt:filetime>
  </property>
  <property fmtid="{D5CDD505-2E9C-101B-9397-08002B2CF9AE}" pid="5" name="Producer">
    <vt:lpwstr>Microsoft® PowerPoint® for Microsoft 365</vt:lpwstr>
  </property>
</Properties>
</file>